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333" r:id="rId2"/>
    <p:sldId id="326" r:id="rId3"/>
    <p:sldId id="327" r:id="rId4"/>
    <p:sldId id="325" r:id="rId5"/>
    <p:sldId id="355" r:id="rId6"/>
    <p:sldId id="356" r:id="rId7"/>
    <p:sldId id="257" r:id="rId8"/>
    <p:sldId id="258" r:id="rId9"/>
    <p:sldId id="260" r:id="rId10"/>
    <p:sldId id="261" r:id="rId11"/>
    <p:sldId id="262" r:id="rId12"/>
    <p:sldId id="263" r:id="rId13"/>
    <p:sldId id="266" r:id="rId14"/>
    <p:sldId id="264" r:id="rId15"/>
    <p:sldId id="268" r:id="rId16"/>
    <p:sldId id="267" r:id="rId17"/>
    <p:sldId id="269" r:id="rId18"/>
    <p:sldId id="270" r:id="rId19"/>
    <p:sldId id="271" r:id="rId20"/>
    <p:sldId id="272" r:id="rId21"/>
    <p:sldId id="338" r:id="rId22"/>
    <p:sldId id="341" r:id="rId23"/>
    <p:sldId id="342" r:id="rId24"/>
    <p:sldId id="343" r:id="rId25"/>
    <p:sldId id="344" r:id="rId26"/>
    <p:sldId id="346" r:id="rId27"/>
    <p:sldId id="357" r:id="rId28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333"/>
            <p14:sldId id="326"/>
            <p14:sldId id="327"/>
            <p14:sldId id="325"/>
            <p14:sldId id="355"/>
            <p14:sldId id="356"/>
          </p14:sldIdLst>
        </p14:section>
        <p14:section name="Шаблоны слайдов" id="{24401F80-F81B-49C3-8D55-70A14F0BF8FF}">
          <p14:sldIdLst>
            <p14:sldId id="257"/>
            <p14:sldId id="258"/>
            <p14:sldId id="260"/>
            <p14:sldId id="261"/>
            <p14:sldId id="262"/>
            <p14:sldId id="263"/>
            <p14:sldId id="266"/>
            <p14:sldId id="264"/>
            <p14:sldId id="268"/>
            <p14:sldId id="267"/>
            <p14:sldId id="269"/>
            <p14:sldId id="270"/>
            <p14:sldId id="271"/>
            <p14:sldId id="272"/>
          </p14:sldIdLst>
        </p14:section>
        <p14:section name="Материалы" id="{0F84D0DE-CEB1-417E-B269-8B3EB04B5FA6}">
          <p14:sldIdLst>
            <p14:sldId id="338"/>
            <p14:sldId id="341"/>
            <p14:sldId id="342"/>
            <p14:sldId id="343"/>
            <p14:sldId id="344"/>
            <p14:sldId id="34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865"/>
  </p:normalViewPr>
  <p:slideViewPr>
    <p:cSldViewPr snapToGrid="0" showGuides="1">
      <p:cViewPr varScale="1">
        <p:scale>
          <a:sx n="108" d="100"/>
          <a:sy n="108" d="100"/>
        </p:scale>
        <p:origin x="1296" y="192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3261129492993"/>
          <c:y val="0.12693525390367644"/>
          <c:w val="0.86424170750053264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5E-4C45-8CA2-C11611997942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Статистика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chemeClr val="accent1"/>
              </a:solidFill>
              <a:ln w="63500" cap="rnd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9-4320-A20C-3707168A02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63500" cap="rnd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C9-4320-A20C-3707168A026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63500" cap="rnd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C9-4320-A20C-3707168A026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0" cap="rnd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C9-4320-A20C-3707168A0262}"/>
              </c:ext>
            </c:extLst>
          </c:dPt>
          <c:dLbls>
            <c:dLbl>
              <c:idx val="2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AC9-4320-A20C-3707168A0262}"/>
                </c:ext>
              </c:extLst>
            </c:dLbl>
            <c:dLbl>
              <c:idx val="3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AC9-4320-A20C-3707168A0262}"/>
                </c:ext>
              </c:extLst>
            </c:dLbl>
            <c:spPr>
              <a:solidFill>
                <a:prstClr val="white">
                  <a:alpha val="1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C9-4320-A20C-3707168A0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03.06.2024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03.06.2024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03.06.2024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03.06.2024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03.06.2024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03.06.2024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i.moscow/lct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ium.pro/blog/images_for_presentation" TargetMode="External"/><Relationship Id="rId2" Type="http://schemas.openxmlformats.org/officeDocument/2006/relationships/hyperlink" Target="https://presium.pro/blog/color_palett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ice-slides.ru/powerpoint/lessons/quickstart/&#1075;&#1086;&#1088;&#1103;&#1095;&#1080;&#1077;-&#1082;&#1083;&#1072;&#1074;&#1080;&#1096;&#1080;-powerpoint/" TargetMode="External"/><Relationship Id="rId4" Type="http://schemas.openxmlformats.org/officeDocument/2006/relationships/hyperlink" Target="https://flaticon.com.ru/" TargetMode="Externa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1.png"/><Relationship Id="rId21" Type="http://schemas.openxmlformats.org/officeDocument/2006/relationships/image" Target="../media/image95.png"/><Relationship Id="rId42" Type="http://schemas.openxmlformats.org/officeDocument/2006/relationships/image" Target="../media/image116.png"/><Relationship Id="rId63" Type="http://schemas.openxmlformats.org/officeDocument/2006/relationships/image" Target="../media/image137.png"/><Relationship Id="rId84" Type="http://schemas.openxmlformats.org/officeDocument/2006/relationships/image" Target="../media/image158.png"/><Relationship Id="rId138" Type="http://schemas.openxmlformats.org/officeDocument/2006/relationships/image" Target="../media/image212.png"/><Relationship Id="rId159" Type="http://schemas.openxmlformats.org/officeDocument/2006/relationships/image" Target="../media/image233.png"/><Relationship Id="rId170" Type="http://schemas.openxmlformats.org/officeDocument/2006/relationships/image" Target="../media/image244.png"/><Relationship Id="rId191" Type="http://schemas.openxmlformats.org/officeDocument/2006/relationships/image" Target="../media/image265.png"/><Relationship Id="rId107" Type="http://schemas.openxmlformats.org/officeDocument/2006/relationships/image" Target="../media/image181.png"/><Relationship Id="rId11" Type="http://schemas.openxmlformats.org/officeDocument/2006/relationships/image" Target="../media/image85.png"/><Relationship Id="rId32" Type="http://schemas.openxmlformats.org/officeDocument/2006/relationships/image" Target="../media/image106.png"/><Relationship Id="rId53" Type="http://schemas.openxmlformats.org/officeDocument/2006/relationships/image" Target="../media/image127.png"/><Relationship Id="rId74" Type="http://schemas.openxmlformats.org/officeDocument/2006/relationships/image" Target="../media/image148.png"/><Relationship Id="rId128" Type="http://schemas.openxmlformats.org/officeDocument/2006/relationships/image" Target="../media/image202.png"/><Relationship Id="rId149" Type="http://schemas.openxmlformats.org/officeDocument/2006/relationships/image" Target="../media/image223.png"/><Relationship Id="rId5" Type="http://schemas.openxmlformats.org/officeDocument/2006/relationships/image" Target="../media/image79.png"/><Relationship Id="rId95" Type="http://schemas.openxmlformats.org/officeDocument/2006/relationships/image" Target="../media/image169.png"/><Relationship Id="rId160" Type="http://schemas.openxmlformats.org/officeDocument/2006/relationships/image" Target="../media/image234.png"/><Relationship Id="rId181" Type="http://schemas.openxmlformats.org/officeDocument/2006/relationships/image" Target="../media/image255.png"/><Relationship Id="rId22" Type="http://schemas.openxmlformats.org/officeDocument/2006/relationships/image" Target="../media/image96.png"/><Relationship Id="rId43" Type="http://schemas.openxmlformats.org/officeDocument/2006/relationships/image" Target="../media/image117.png"/><Relationship Id="rId64" Type="http://schemas.openxmlformats.org/officeDocument/2006/relationships/image" Target="../media/image138.png"/><Relationship Id="rId118" Type="http://schemas.openxmlformats.org/officeDocument/2006/relationships/image" Target="../media/image192.png"/><Relationship Id="rId139" Type="http://schemas.openxmlformats.org/officeDocument/2006/relationships/image" Target="../media/image213.png"/><Relationship Id="rId85" Type="http://schemas.openxmlformats.org/officeDocument/2006/relationships/image" Target="../media/image159.png"/><Relationship Id="rId150" Type="http://schemas.openxmlformats.org/officeDocument/2006/relationships/image" Target="../media/image224.png"/><Relationship Id="rId171" Type="http://schemas.openxmlformats.org/officeDocument/2006/relationships/image" Target="../media/image245.png"/><Relationship Id="rId192" Type="http://schemas.openxmlformats.org/officeDocument/2006/relationships/image" Target="../media/image266.png"/><Relationship Id="rId12" Type="http://schemas.openxmlformats.org/officeDocument/2006/relationships/image" Target="../media/image86.png"/><Relationship Id="rId33" Type="http://schemas.openxmlformats.org/officeDocument/2006/relationships/image" Target="../media/image107.png"/><Relationship Id="rId108" Type="http://schemas.openxmlformats.org/officeDocument/2006/relationships/image" Target="../media/image182.png"/><Relationship Id="rId129" Type="http://schemas.openxmlformats.org/officeDocument/2006/relationships/image" Target="../media/image203.png"/><Relationship Id="rId54" Type="http://schemas.openxmlformats.org/officeDocument/2006/relationships/image" Target="../media/image128.png"/><Relationship Id="rId75" Type="http://schemas.openxmlformats.org/officeDocument/2006/relationships/image" Target="../media/image149.png"/><Relationship Id="rId96" Type="http://schemas.openxmlformats.org/officeDocument/2006/relationships/image" Target="../media/image170.png"/><Relationship Id="rId140" Type="http://schemas.openxmlformats.org/officeDocument/2006/relationships/image" Target="../media/image214.png"/><Relationship Id="rId161" Type="http://schemas.openxmlformats.org/officeDocument/2006/relationships/image" Target="../media/image235.png"/><Relationship Id="rId182" Type="http://schemas.openxmlformats.org/officeDocument/2006/relationships/image" Target="../media/image256.png"/><Relationship Id="rId6" Type="http://schemas.openxmlformats.org/officeDocument/2006/relationships/image" Target="../media/image80.png"/><Relationship Id="rId23" Type="http://schemas.openxmlformats.org/officeDocument/2006/relationships/image" Target="../media/image97.png"/><Relationship Id="rId119" Type="http://schemas.openxmlformats.org/officeDocument/2006/relationships/image" Target="../media/image193.png"/><Relationship Id="rId44" Type="http://schemas.openxmlformats.org/officeDocument/2006/relationships/image" Target="../media/image118.png"/><Relationship Id="rId65" Type="http://schemas.openxmlformats.org/officeDocument/2006/relationships/image" Target="../media/image139.png"/><Relationship Id="rId86" Type="http://schemas.openxmlformats.org/officeDocument/2006/relationships/image" Target="../media/image160.png"/><Relationship Id="rId130" Type="http://schemas.openxmlformats.org/officeDocument/2006/relationships/image" Target="../media/image204.png"/><Relationship Id="rId151" Type="http://schemas.openxmlformats.org/officeDocument/2006/relationships/image" Target="../media/image225.png"/><Relationship Id="rId172" Type="http://schemas.openxmlformats.org/officeDocument/2006/relationships/image" Target="../media/image246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9" Type="http://schemas.openxmlformats.org/officeDocument/2006/relationships/image" Target="../media/image113.png"/><Relationship Id="rId109" Type="http://schemas.openxmlformats.org/officeDocument/2006/relationships/image" Target="../media/image183.png"/><Relationship Id="rId34" Type="http://schemas.openxmlformats.org/officeDocument/2006/relationships/image" Target="../media/image108.png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Relationship Id="rId76" Type="http://schemas.openxmlformats.org/officeDocument/2006/relationships/image" Target="../media/image150.png"/><Relationship Id="rId97" Type="http://schemas.openxmlformats.org/officeDocument/2006/relationships/image" Target="../media/image171.png"/><Relationship Id="rId104" Type="http://schemas.openxmlformats.org/officeDocument/2006/relationships/image" Target="../media/image178.png"/><Relationship Id="rId120" Type="http://schemas.openxmlformats.org/officeDocument/2006/relationships/image" Target="../media/image194.png"/><Relationship Id="rId125" Type="http://schemas.openxmlformats.org/officeDocument/2006/relationships/image" Target="../media/image199.png"/><Relationship Id="rId141" Type="http://schemas.openxmlformats.org/officeDocument/2006/relationships/image" Target="../media/image215.png"/><Relationship Id="rId146" Type="http://schemas.openxmlformats.org/officeDocument/2006/relationships/image" Target="../media/image220.png"/><Relationship Id="rId167" Type="http://schemas.openxmlformats.org/officeDocument/2006/relationships/image" Target="../media/image241.png"/><Relationship Id="rId188" Type="http://schemas.openxmlformats.org/officeDocument/2006/relationships/image" Target="../media/image262.png"/><Relationship Id="rId7" Type="http://schemas.openxmlformats.org/officeDocument/2006/relationships/image" Target="../media/image81.png"/><Relationship Id="rId71" Type="http://schemas.openxmlformats.org/officeDocument/2006/relationships/image" Target="../media/image145.png"/><Relationship Id="rId92" Type="http://schemas.openxmlformats.org/officeDocument/2006/relationships/image" Target="../media/image166.png"/><Relationship Id="rId162" Type="http://schemas.openxmlformats.org/officeDocument/2006/relationships/image" Target="../media/image236.png"/><Relationship Id="rId183" Type="http://schemas.openxmlformats.org/officeDocument/2006/relationships/image" Target="../media/image257.png"/><Relationship Id="rId2" Type="http://schemas.openxmlformats.org/officeDocument/2006/relationships/image" Target="../media/image76.png"/><Relationship Id="rId29" Type="http://schemas.openxmlformats.org/officeDocument/2006/relationships/image" Target="../media/image103.png"/><Relationship Id="rId24" Type="http://schemas.openxmlformats.org/officeDocument/2006/relationships/image" Target="../media/image98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66" Type="http://schemas.openxmlformats.org/officeDocument/2006/relationships/image" Target="../media/image140.png"/><Relationship Id="rId87" Type="http://schemas.openxmlformats.org/officeDocument/2006/relationships/image" Target="../media/image161.png"/><Relationship Id="rId110" Type="http://schemas.openxmlformats.org/officeDocument/2006/relationships/image" Target="../media/image184.png"/><Relationship Id="rId115" Type="http://schemas.openxmlformats.org/officeDocument/2006/relationships/image" Target="../media/image189.png"/><Relationship Id="rId131" Type="http://schemas.openxmlformats.org/officeDocument/2006/relationships/image" Target="../media/image205.png"/><Relationship Id="rId136" Type="http://schemas.openxmlformats.org/officeDocument/2006/relationships/image" Target="../media/image210.png"/><Relationship Id="rId157" Type="http://schemas.openxmlformats.org/officeDocument/2006/relationships/image" Target="../media/image231.png"/><Relationship Id="rId178" Type="http://schemas.openxmlformats.org/officeDocument/2006/relationships/image" Target="../media/image252.png"/><Relationship Id="rId61" Type="http://schemas.openxmlformats.org/officeDocument/2006/relationships/image" Target="../media/image135.png"/><Relationship Id="rId82" Type="http://schemas.openxmlformats.org/officeDocument/2006/relationships/image" Target="../media/image156.png"/><Relationship Id="rId152" Type="http://schemas.openxmlformats.org/officeDocument/2006/relationships/image" Target="../media/image226.png"/><Relationship Id="rId173" Type="http://schemas.openxmlformats.org/officeDocument/2006/relationships/image" Target="../media/image247.png"/><Relationship Id="rId19" Type="http://schemas.openxmlformats.org/officeDocument/2006/relationships/image" Target="../media/image93.png"/><Relationship Id="rId14" Type="http://schemas.openxmlformats.org/officeDocument/2006/relationships/image" Target="../media/image88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56" Type="http://schemas.openxmlformats.org/officeDocument/2006/relationships/image" Target="../media/image130.png"/><Relationship Id="rId77" Type="http://schemas.openxmlformats.org/officeDocument/2006/relationships/image" Target="../media/image151.png"/><Relationship Id="rId100" Type="http://schemas.openxmlformats.org/officeDocument/2006/relationships/image" Target="../media/image174.png"/><Relationship Id="rId105" Type="http://schemas.openxmlformats.org/officeDocument/2006/relationships/image" Target="../media/image179.png"/><Relationship Id="rId126" Type="http://schemas.openxmlformats.org/officeDocument/2006/relationships/image" Target="../media/image200.png"/><Relationship Id="rId147" Type="http://schemas.openxmlformats.org/officeDocument/2006/relationships/image" Target="../media/image221.png"/><Relationship Id="rId168" Type="http://schemas.openxmlformats.org/officeDocument/2006/relationships/image" Target="../media/image242.png"/><Relationship Id="rId8" Type="http://schemas.openxmlformats.org/officeDocument/2006/relationships/image" Target="../media/image82.png"/><Relationship Id="rId51" Type="http://schemas.openxmlformats.org/officeDocument/2006/relationships/image" Target="../media/image125.png"/><Relationship Id="rId72" Type="http://schemas.openxmlformats.org/officeDocument/2006/relationships/image" Target="../media/image146.png"/><Relationship Id="rId93" Type="http://schemas.openxmlformats.org/officeDocument/2006/relationships/image" Target="../media/image167.png"/><Relationship Id="rId98" Type="http://schemas.openxmlformats.org/officeDocument/2006/relationships/image" Target="../media/image172.png"/><Relationship Id="rId121" Type="http://schemas.openxmlformats.org/officeDocument/2006/relationships/image" Target="../media/image195.png"/><Relationship Id="rId142" Type="http://schemas.openxmlformats.org/officeDocument/2006/relationships/image" Target="../media/image216.png"/><Relationship Id="rId163" Type="http://schemas.openxmlformats.org/officeDocument/2006/relationships/image" Target="../media/image237.png"/><Relationship Id="rId184" Type="http://schemas.openxmlformats.org/officeDocument/2006/relationships/image" Target="../media/image258.png"/><Relationship Id="rId189" Type="http://schemas.openxmlformats.org/officeDocument/2006/relationships/image" Target="../media/image263.png"/><Relationship Id="rId3" Type="http://schemas.openxmlformats.org/officeDocument/2006/relationships/image" Target="../media/image77.png"/><Relationship Id="rId25" Type="http://schemas.openxmlformats.org/officeDocument/2006/relationships/image" Target="../media/image99.png"/><Relationship Id="rId46" Type="http://schemas.openxmlformats.org/officeDocument/2006/relationships/image" Target="../media/image120.png"/><Relationship Id="rId67" Type="http://schemas.openxmlformats.org/officeDocument/2006/relationships/image" Target="../media/image141.png"/><Relationship Id="rId116" Type="http://schemas.openxmlformats.org/officeDocument/2006/relationships/image" Target="../media/image190.png"/><Relationship Id="rId137" Type="http://schemas.openxmlformats.org/officeDocument/2006/relationships/image" Target="../media/image211.png"/><Relationship Id="rId158" Type="http://schemas.openxmlformats.org/officeDocument/2006/relationships/image" Target="../media/image232.png"/><Relationship Id="rId20" Type="http://schemas.openxmlformats.org/officeDocument/2006/relationships/image" Target="../media/image94.png"/><Relationship Id="rId41" Type="http://schemas.openxmlformats.org/officeDocument/2006/relationships/image" Target="../media/image115.png"/><Relationship Id="rId62" Type="http://schemas.openxmlformats.org/officeDocument/2006/relationships/image" Target="../media/image136.png"/><Relationship Id="rId83" Type="http://schemas.openxmlformats.org/officeDocument/2006/relationships/image" Target="../media/image157.png"/><Relationship Id="rId88" Type="http://schemas.openxmlformats.org/officeDocument/2006/relationships/image" Target="../media/image162.png"/><Relationship Id="rId111" Type="http://schemas.openxmlformats.org/officeDocument/2006/relationships/image" Target="../media/image185.png"/><Relationship Id="rId132" Type="http://schemas.openxmlformats.org/officeDocument/2006/relationships/image" Target="../media/image206.png"/><Relationship Id="rId153" Type="http://schemas.openxmlformats.org/officeDocument/2006/relationships/image" Target="../media/image227.png"/><Relationship Id="rId174" Type="http://schemas.openxmlformats.org/officeDocument/2006/relationships/image" Target="../media/image248.png"/><Relationship Id="rId179" Type="http://schemas.openxmlformats.org/officeDocument/2006/relationships/image" Target="../media/image253.png"/><Relationship Id="rId190" Type="http://schemas.openxmlformats.org/officeDocument/2006/relationships/image" Target="../media/image264.png"/><Relationship Id="rId15" Type="http://schemas.openxmlformats.org/officeDocument/2006/relationships/image" Target="../media/image89.png"/><Relationship Id="rId36" Type="http://schemas.openxmlformats.org/officeDocument/2006/relationships/image" Target="../media/image110.png"/><Relationship Id="rId57" Type="http://schemas.openxmlformats.org/officeDocument/2006/relationships/image" Target="../media/image131.png"/><Relationship Id="rId106" Type="http://schemas.openxmlformats.org/officeDocument/2006/relationships/image" Target="../media/image180.png"/><Relationship Id="rId127" Type="http://schemas.openxmlformats.org/officeDocument/2006/relationships/image" Target="../media/image201.png"/><Relationship Id="rId10" Type="http://schemas.openxmlformats.org/officeDocument/2006/relationships/image" Target="../media/image84.png"/><Relationship Id="rId31" Type="http://schemas.openxmlformats.org/officeDocument/2006/relationships/image" Target="../media/image105.png"/><Relationship Id="rId52" Type="http://schemas.openxmlformats.org/officeDocument/2006/relationships/image" Target="../media/image126.png"/><Relationship Id="rId73" Type="http://schemas.openxmlformats.org/officeDocument/2006/relationships/image" Target="../media/image147.png"/><Relationship Id="rId78" Type="http://schemas.openxmlformats.org/officeDocument/2006/relationships/image" Target="../media/image152.png"/><Relationship Id="rId94" Type="http://schemas.openxmlformats.org/officeDocument/2006/relationships/image" Target="../media/image168.png"/><Relationship Id="rId99" Type="http://schemas.openxmlformats.org/officeDocument/2006/relationships/image" Target="../media/image173.png"/><Relationship Id="rId101" Type="http://schemas.openxmlformats.org/officeDocument/2006/relationships/image" Target="../media/image175.png"/><Relationship Id="rId122" Type="http://schemas.openxmlformats.org/officeDocument/2006/relationships/image" Target="../media/image196.png"/><Relationship Id="rId143" Type="http://schemas.openxmlformats.org/officeDocument/2006/relationships/image" Target="../media/image217.png"/><Relationship Id="rId148" Type="http://schemas.openxmlformats.org/officeDocument/2006/relationships/image" Target="../media/image222.png"/><Relationship Id="rId164" Type="http://schemas.openxmlformats.org/officeDocument/2006/relationships/image" Target="../media/image238.png"/><Relationship Id="rId169" Type="http://schemas.openxmlformats.org/officeDocument/2006/relationships/image" Target="../media/image243.png"/><Relationship Id="rId185" Type="http://schemas.openxmlformats.org/officeDocument/2006/relationships/image" Target="../media/image25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80" Type="http://schemas.openxmlformats.org/officeDocument/2006/relationships/image" Target="../media/image254.png"/><Relationship Id="rId26" Type="http://schemas.openxmlformats.org/officeDocument/2006/relationships/image" Target="../media/image100.png"/><Relationship Id="rId47" Type="http://schemas.openxmlformats.org/officeDocument/2006/relationships/image" Target="../media/image121.png"/><Relationship Id="rId68" Type="http://schemas.openxmlformats.org/officeDocument/2006/relationships/image" Target="../media/image142.png"/><Relationship Id="rId89" Type="http://schemas.openxmlformats.org/officeDocument/2006/relationships/image" Target="../media/image163.png"/><Relationship Id="rId112" Type="http://schemas.openxmlformats.org/officeDocument/2006/relationships/image" Target="../media/image186.png"/><Relationship Id="rId133" Type="http://schemas.openxmlformats.org/officeDocument/2006/relationships/image" Target="../media/image207.png"/><Relationship Id="rId154" Type="http://schemas.openxmlformats.org/officeDocument/2006/relationships/image" Target="../media/image228.png"/><Relationship Id="rId175" Type="http://schemas.openxmlformats.org/officeDocument/2006/relationships/image" Target="../media/image249.png"/><Relationship Id="rId16" Type="http://schemas.openxmlformats.org/officeDocument/2006/relationships/image" Target="../media/image90.png"/><Relationship Id="rId37" Type="http://schemas.openxmlformats.org/officeDocument/2006/relationships/image" Target="../media/image111.png"/><Relationship Id="rId58" Type="http://schemas.openxmlformats.org/officeDocument/2006/relationships/image" Target="../media/image132.png"/><Relationship Id="rId79" Type="http://schemas.openxmlformats.org/officeDocument/2006/relationships/image" Target="../media/image153.png"/><Relationship Id="rId102" Type="http://schemas.openxmlformats.org/officeDocument/2006/relationships/image" Target="../media/image176.png"/><Relationship Id="rId123" Type="http://schemas.openxmlformats.org/officeDocument/2006/relationships/image" Target="../media/image197.png"/><Relationship Id="rId144" Type="http://schemas.openxmlformats.org/officeDocument/2006/relationships/image" Target="../media/image218.png"/><Relationship Id="rId90" Type="http://schemas.openxmlformats.org/officeDocument/2006/relationships/image" Target="../media/image164.png"/><Relationship Id="rId165" Type="http://schemas.openxmlformats.org/officeDocument/2006/relationships/image" Target="../media/image239.png"/><Relationship Id="rId186" Type="http://schemas.openxmlformats.org/officeDocument/2006/relationships/image" Target="../media/image260.png"/><Relationship Id="rId27" Type="http://schemas.openxmlformats.org/officeDocument/2006/relationships/image" Target="../media/image101.png"/><Relationship Id="rId48" Type="http://schemas.openxmlformats.org/officeDocument/2006/relationships/image" Target="../media/image122.png"/><Relationship Id="rId69" Type="http://schemas.openxmlformats.org/officeDocument/2006/relationships/image" Target="../media/image143.png"/><Relationship Id="rId113" Type="http://schemas.openxmlformats.org/officeDocument/2006/relationships/image" Target="../media/image187.png"/><Relationship Id="rId134" Type="http://schemas.openxmlformats.org/officeDocument/2006/relationships/image" Target="../media/image208.png"/><Relationship Id="rId80" Type="http://schemas.openxmlformats.org/officeDocument/2006/relationships/image" Target="../media/image154.png"/><Relationship Id="rId155" Type="http://schemas.openxmlformats.org/officeDocument/2006/relationships/image" Target="../media/image229.png"/><Relationship Id="rId176" Type="http://schemas.openxmlformats.org/officeDocument/2006/relationships/image" Target="../media/image250.png"/><Relationship Id="rId17" Type="http://schemas.openxmlformats.org/officeDocument/2006/relationships/image" Target="../media/image91.png"/><Relationship Id="rId38" Type="http://schemas.openxmlformats.org/officeDocument/2006/relationships/image" Target="../media/image112.png"/><Relationship Id="rId59" Type="http://schemas.openxmlformats.org/officeDocument/2006/relationships/image" Target="../media/image133.png"/><Relationship Id="rId103" Type="http://schemas.openxmlformats.org/officeDocument/2006/relationships/image" Target="../media/image177.png"/><Relationship Id="rId124" Type="http://schemas.openxmlformats.org/officeDocument/2006/relationships/image" Target="../media/image198.png"/><Relationship Id="rId70" Type="http://schemas.openxmlformats.org/officeDocument/2006/relationships/image" Target="../media/image144.png"/><Relationship Id="rId91" Type="http://schemas.openxmlformats.org/officeDocument/2006/relationships/image" Target="../media/image165.png"/><Relationship Id="rId145" Type="http://schemas.openxmlformats.org/officeDocument/2006/relationships/image" Target="../media/image219.png"/><Relationship Id="rId166" Type="http://schemas.openxmlformats.org/officeDocument/2006/relationships/image" Target="../media/image240.png"/><Relationship Id="rId187" Type="http://schemas.openxmlformats.org/officeDocument/2006/relationships/image" Target="../media/image261.png"/><Relationship Id="rId1" Type="http://schemas.openxmlformats.org/officeDocument/2006/relationships/slideLayout" Target="../slideLayouts/slideLayout3.xml"/><Relationship Id="rId28" Type="http://schemas.openxmlformats.org/officeDocument/2006/relationships/image" Target="../media/image102.png"/><Relationship Id="rId49" Type="http://schemas.openxmlformats.org/officeDocument/2006/relationships/image" Target="../media/image123.png"/><Relationship Id="rId114" Type="http://schemas.openxmlformats.org/officeDocument/2006/relationships/image" Target="../media/image188.png"/><Relationship Id="rId60" Type="http://schemas.openxmlformats.org/officeDocument/2006/relationships/image" Target="../media/image134.png"/><Relationship Id="rId81" Type="http://schemas.openxmlformats.org/officeDocument/2006/relationships/image" Target="../media/image155.png"/><Relationship Id="rId135" Type="http://schemas.openxmlformats.org/officeDocument/2006/relationships/image" Target="../media/image209.png"/><Relationship Id="rId156" Type="http://schemas.openxmlformats.org/officeDocument/2006/relationships/image" Target="../media/image230.png"/><Relationship Id="rId177" Type="http://schemas.openxmlformats.org/officeDocument/2006/relationships/image" Target="../media/image251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1.png"/><Relationship Id="rId21" Type="http://schemas.openxmlformats.org/officeDocument/2006/relationships/image" Target="../media/image286.png"/><Relationship Id="rId42" Type="http://schemas.openxmlformats.org/officeDocument/2006/relationships/image" Target="../media/image307.png"/><Relationship Id="rId47" Type="http://schemas.openxmlformats.org/officeDocument/2006/relationships/image" Target="../media/image312.png"/><Relationship Id="rId63" Type="http://schemas.openxmlformats.org/officeDocument/2006/relationships/image" Target="../media/image328.png"/><Relationship Id="rId68" Type="http://schemas.openxmlformats.org/officeDocument/2006/relationships/image" Target="../media/image333.png"/><Relationship Id="rId84" Type="http://schemas.openxmlformats.org/officeDocument/2006/relationships/image" Target="../media/image349.png"/><Relationship Id="rId89" Type="http://schemas.openxmlformats.org/officeDocument/2006/relationships/image" Target="../media/image354.png"/><Relationship Id="rId16" Type="http://schemas.openxmlformats.org/officeDocument/2006/relationships/image" Target="../media/image281.png"/><Relationship Id="rId107" Type="http://schemas.openxmlformats.org/officeDocument/2006/relationships/image" Target="../media/image372.png"/><Relationship Id="rId11" Type="http://schemas.openxmlformats.org/officeDocument/2006/relationships/image" Target="../media/image276.png"/><Relationship Id="rId32" Type="http://schemas.openxmlformats.org/officeDocument/2006/relationships/image" Target="../media/image297.png"/><Relationship Id="rId37" Type="http://schemas.openxmlformats.org/officeDocument/2006/relationships/image" Target="../media/image302.png"/><Relationship Id="rId53" Type="http://schemas.openxmlformats.org/officeDocument/2006/relationships/image" Target="../media/image318.png"/><Relationship Id="rId58" Type="http://schemas.openxmlformats.org/officeDocument/2006/relationships/image" Target="../media/image323.png"/><Relationship Id="rId74" Type="http://schemas.openxmlformats.org/officeDocument/2006/relationships/image" Target="../media/image339.png"/><Relationship Id="rId79" Type="http://schemas.openxmlformats.org/officeDocument/2006/relationships/image" Target="../media/image344.png"/><Relationship Id="rId102" Type="http://schemas.openxmlformats.org/officeDocument/2006/relationships/image" Target="../media/image367.png"/><Relationship Id="rId5" Type="http://schemas.openxmlformats.org/officeDocument/2006/relationships/image" Target="../media/image270.png"/><Relationship Id="rId90" Type="http://schemas.openxmlformats.org/officeDocument/2006/relationships/image" Target="../media/image355.png"/><Relationship Id="rId95" Type="http://schemas.openxmlformats.org/officeDocument/2006/relationships/image" Target="../media/image360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43" Type="http://schemas.openxmlformats.org/officeDocument/2006/relationships/image" Target="../media/image308.png"/><Relationship Id="rId48" Type="http://schemas.openxmlformats.org/officeDocument/2006/relationships/image" Target="../media/image313.png"/><Relationship Id="rId64" Type="http://schemas.openxmlformats.org/officeDocument/2006/relationships/image" Target="../media/image329.png"/><Relationship Id="rId69" Type="http://schemas.openxmlformats.org/officeDocument/2006/relationships/image" Target="../media/image334.png"/><Relationship Id="rId80" Type="http://schemas.openxmlformats.org/officeDocument/2006/relationships/image" Target="../media/image345.png"/><Relationship Id="rId85" Type="http://schemas.openxmlformats.org/officeDocument/2006/relationships/image" Target="../media/image350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33" Type="http://schemas.openxmlformats.org/officeDocument/2006/relationships/image" Target="../media/image298.png"/><Relationship Id="rId38" Type="http://schemas.openxmlformats.org/officeDocument/2006/relationships/image" Target="../media/image303.png"/><Relationship Id="rId59" Type="http://schemas.openxmlformats.org/officeDocument/2006/relationships/image" Target="../media/image324.png"/><Relationship Id="rId103" Type="http://schemas.openxmlformats.org/officeDocument/2006/relationships/image" Target="../media/image368.png"/><Relationship Id="rId108" Type="http://schemas.openxmlformats.org/officeDocument/2006/relationships/image" Target="../media/image373.png"/><Relationship Id="rId20" Type="http://schemas.openxmlformats.org/officeDocument/2006/relationships/image" Target="../media/image285.png"/><Relationship Id="rId41" Type="http://schemas.openxmlformats.org/officeDocument/2006/relationships/image" Target="../media/image306.png"/><Relationship Id="rId54" Type="http://schemas.openxmlformats.org/officeDocument/2006/relationships/image" Target="../media/image319.png"/><Relationship Id="rId62" Type="http://schemas.openxmlformats.org/officeDocument/2006/relationships/image" Target="../media/image327.png"/><Relationship Id="rId70" Type="http://schemas.openxmlformats.org/officeDocument/2006/relationships/image" Target="../media/image335.png"/><Relationship Id="rId75" Type="http://schemas.openxmlformats.org/officeDocument/2006/relationships/image" Target="../media/image340.png"/><Relationship Id="rId83" Type="http://schemas.openxmlformats.org/officeDocument/2006/relationships/image" Target="../media/image348.png"/><Relationship Id="rId88" Type="http://schemas.openxmlformats.org/officeDocument/2006/relationships/image" Target="../media/image353.png"/><Relationship Id="rId91" Type="http://schemas.openxmlformats.org/officeDocument/2006/relationships/image" Target="../media/image356.png"/><Relationship Id="rId96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1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36" Type="http://schemas.openxmlformats.org/officeDocument/2006/relationships/image" Target="../media/image301.png"/><Relationship Id="rId49" Type="http://schemas.openxmlformats.org/officeDocument/2006/relationships/image" Target="../media/image314.png"/><Relationship Id="rId57" Type="http://schemas.openxmlformats.org/officeDocument/2006/relationships/image" Target="../media/image322.png"/><Relationship Id="rId106" Type="http://schemas.openxmlformats.org/officeDocument/2006/relationships/image" Target="../media/image371.png"/><Relationship Id="rId10" Type="http://schemas.openxmlformats.org/officeDocument/2006/relationships/image" Target="../media/image275.png"/><Relationship Id="rId31" Type="http://schemas.openxmlformats.org/officeDocument/2006/relationships/image" Target="../media/image296.png"/><Relationship Id="rId44" Type="http://schemas.openxmlformats.org/officeDocument/2006/relationships/image" Target="../media/image309.png"/><Relationship Id="rId52" Type="http://schemas.openxmlformats.org/officeDocument/2006/relationships/image" Target="../media/image317.png"/><Relationship Id="rId60" Type="http://schemas.openxmlformats.org/officeDocument/2006/relationships/image" Target="../media/image325.png"/><Relationship Id="rId65" Type="http://schemas.openxmlformats.org/officeDocument/2006/relationships/image" Target="../media/image330.png"/><Relationship Id="rId73" Type="http://schemas.openxmlformats.org/officeDocument/2006/relationships/image" Target="../media/image338.png"/><Relationship Id="rId78" Type="http://schemas.openxmlformats.org/officeDocument/2006/relationships/image" Target="../media/image343.png"/><Relationship Id="rId81" Type="http://schemas.openxmlformats.org/officeDocument/2006/relationships/image" Target="../media/image346.png"/><Relationship Id="rId86" Type="http://schemas.openxmlformats.org/officeDocument/2006/relationships/image" Target="../media/image351.png"/><Relationship Id="rId94" Type="http://schemas.openxmlformats.org/officeDocument/2006/relationships/image" Target="../media/image359.png"/><Relationship Id="rId99" Type="http://schemas.openxmlformats.org/officeDocument/2006/relationships/image" Target="../media/image364.png"/><Relationship Id="rId101" Type="http://schemas.openxmlformats.org/officeDocument/2006/relationships/image" Target="../media/image366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39" Type="http://schemas.openxmlformats.org/officeDocument/2006/relationships/image" Target="../media/image304.png"/><Relationship Id="rId34" Type="http://schemas.openxmlformats.org/officeDocument/2006/relationships/image" Target="../media/image299.png"/><Relationship Id="rId50" Type="http://schemas.openxmlformats.org/officeDocument/2006/relationships/image" Target="../media/image315.png"/><Relationship Id="rId55" Type="http://schemas.openxmlformats.org/officeDocument/2006/relationships/image" Target="../media/image320.png"/><Relationship Id="rId76" Type="http://schemas.openxmlformats.org/officeDocument/2006/relationships/image" Target="../media/image341.png"/><Relationship Id="rId97" Type="http://schemas.openxmlformats.org/officeDocument/2006/relationships/image" Target="../media/image362.png"/><Relationship Id="rId104" Type="http://schemas.openxmlformats.org/officeDocument/2006/relationships/image" Target="../media/image369.png"/><Relationship Id="rId7" Type="http://schemas.openxmlformats.org/officeDocument/2006/relationships/image" Target="../media/image272.png"/><Relationship Id="rId71" Type="http://schemas.openxmlformats.org/officeDocument/2006/relationships/image" Target="../media/image336.png"/><Relationship Id="rId92" Type="http://schemas.openxmlformats.org/officeDocument/2006/relationships/image" Target="../media/image357.png"/><Relationship Id="rId2" Type="http://schemas.openxmlformats.org/officeDocument/2006/relationships/image" Target="../media/image267.png"/><Relationship Id="rId29" Type="http://schemas.openxmlformats.org/officeDocument/2006/relationships/image" Target="../media/image294.png"/><Relationship Id="rId24" Type="http://schemas.openxmlformats.org/officeDocument/2006/relationships/image" Target="../media/image289.png"/><Relationship Id="rId40" Type="http://schemas.openxmlformats.org/officeDocument/2006/relationships/image" Target="../media/image305.png"/><Relationship Id="rId45" Type="http://schemas.openxmlformats.org/officeDocument/2006/relationships/image" Target="../media/image310.png"/><Relationship Id="rId66" Type="http://schemas.openxmlformats.org/officeDocument/2006/relationships/image" Target="../media/image331.png"/><Relationship Id="rId87" Type="http://schemas.openxmlformats.org/officeDocument/2006/relationships/image" Target="../media/image352.png"/><Relationship Id="rId61" Type="http://schemas.openxmlformats.org/officeDocument/2006/relationships/image" Target="../media/image326.png"/><Relationship Id="rId82" Type="http://schemas.openxmlformats.org/officeDocument/2006/relationships/image" Target="../media/image347.png"/><Relationship Id="rId19" Type="http://schemas.openxmlformats.org/officeDocument/2006/relationships/image" Target="../media/image284.png"/><Relationship Id="rId14" Type="http://schemas.openxmlformats.org/officeDocument/2006/relationships/image" Target="../media/image279.png"/><Relationship Id="rId30" Type="http://schemas.openxmlformats.org/officeDocument/2006/relationships/image" Target="../media/image295.png"/><Relationship Id="rId35" Type="http://schemas.openxmlformats.org/officeDocument/2006/relationships/image" Target="../media/image300.png"/><Relationship Id="rId56" Type="http://schemas.openxmlformats.org/officeDocument/2006/relationships/image" Target="../media/image321.png"/><Relationship Id="rId77" Type="http://schemas.openxmlformats.org/officeDocument/2006/relationships/image" Target="../media/image342.png"/><Relationship Id="rId100" Type="http://schemas.openxmlformats.org/officeDocument/2006/relationships/image" Target="../media/image365.png"/><Relationship Id="rId105" Type="http://schemas.openxmlformats.org/officeDocument/2006/relationships/image" Target="../media/image370.png"/><Relationship Id="rId8" Type="http://schemas.openxmlformats.org/officeDocument/2006/relationships/image" Target="../media/image273.png"/><Relationship Id="rId51" Type="http://schemas.openxmlformats.org/officeDocument/2006/relationships/image" Target="../media/image316.png"/><Relationship Id="rId72" Type="http://schemas.openxmlformats.org/officeDocument/2006/relationships/image" Target="../media/image337.png"/><Relationship Id="rId93" Type="http://schemas.openxmlformats.org/officeDocument/2006/relationships/image" Target="../media/image358.png"/><Relationship Id="rId98" Type="http://schemas.openxmlformats.org/officeDocument/2006/relationships/image" Target="../media/image363.png"/><Relationship Id="rId3" Type="http://schemas.openxmlformats.org/officeDocument/2006/relationships/image" Target="../media/image268.png"/><Relationship Id="rId25" Type="http://schemas.openxmlformats.org/officeDocument/2006/relationships/image" Target="../media/image290.png"/><Relationship Id="rId46" Type="http://schemas.openxmlformats.org/officeDocument/2006/relationships/image" Target="../media/image311.png"/><Relationship Id="rId67" Type="http://schemas.openxmlformats.org/officeDocument/2006/relationships/image" Target="../media/image332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.png"/><Relationship Id="rId21" Type="http://schemas.openxmlformats.org/officeDocument/2006/relationships/image" Target="../media/image393.png"/><Relationship Id="rId42" Type="http://schemas.openxmlformats.org/officeDocument/2006/relationships/image" Target="../media/image413.png"/><Relationship Id="rId47" Type="http://schemas.openxmlformats.org/officeDocument/2006/relationships/image" Target="../media/image418.png"/><Relationship Id="rId63" Type="http://schemas.openxmlformats.org/officeDocument/2006/relationships/image" Target="../media/image434.png"/><Relationship Id="rId68" Type="http://schemas.openxmlformats.org/officeDocument/2006/relationships/image" Target="../media/image439.png"/><Relationship Id="rId84" Type="http://schemas.openxmlformats.org/officeDocument/2006/relationships/image" Target="../media/image455.png"/><Relationship Id="rId89" Type="http://schemas.openxmlformats.org/officeDocument/2006/relationships/image" Target="../media/image460.png"/><Relationship Id="rId112" Type="http://schemas.openxmlformats.org/officeDocument/2006/relationships/image" Target="../media/image483.png"/><Relationship Id="rId16" Type="http://schemas.openxmlformats.org/officeDocument/2006/relationships/image" Target="../media/image388.png"/><Relationship Id="rId107" Type="http://schemas.openxmlformats.org/officeDocument/2006/relationships/image" Target="../media/image478.png"/><Relationship Id="rId11" Type="http://schemas.openxmlformats.org/officeDocument/2006/relationships/image" Target="../media/image383.png"/><Relationship Id="rId32" Type="http://schemas.openxmlformats.org/officeDocument/2006/relationships/image" Target="../media/image403.png"/><Relationship Id="rId37" Type="http://schemas.openxmlformats.org/officeDocument/2006/relationships/image" Target="../media/image408.png"/><Relationship Id="rId53" Type="http://schemas.openxmlformats.org/officeDocument/2006/relationships/image" Target="../media/image424.png"/><Relationship Id="rId58" Type="http://schemas.openxmlformats.org/officeDocument/2006/relationships/image" Target="../media/image429.png"/><Relationship Id="rId74" Type="http://schemas.openxmlformats.org/officeDocument/2006/relationships/image" Target="../media/image445.png"/><Relationship Id="rId79" Type="http://schemas.openxmlformats.org/officeDocument/2006/relationships/image" Target="../media/image450.png"/><Relationship Id="rId102" Type="http://schemas.openxmlformats.org/officeDocument/2006/relationships/image" Target="../media/image473.png"/><Relationship Id="rId123" Type="http://schemas.openxmlformats.org/officeDocument/2006/relationships/image" Target="../media/image494.png"/><Relationship Id="rId128" Type="http://schemas.openxmlformats.org/officeDocument/2006/relationships/image" Target="../media/image499.png"/><Relationship Id="rId5" Type="http://schemas.openxmlformats.org/officeDocument/2006/relationships/image" Target="../media/image377.png"/><Relationship Id="rId90" Type="http://schemas.openxmlformats.org/officeDocument/2006/relationships/image" Target="../media/image461.png"/><Relationship Id="rId95" Type="http://schemas.openxmlformats.org/officeDocument/2006/relationships/image" Target="../media/image466.png"/><Relationship Id="rId22" Type="http://schemas.openxmlformats.org/officeDocument/2006/relationships/image" Target="../media/image394.png"/><Relationship Id="rId27" Type="http://schemas.openxmlformats.org/officeDocument/2006/relationships/image" Target="../media/image398.png"/><Relationship Id="rId43" Type="http://schemas.openxmlformats.org/officeDocument/2006/relationships/image" Target="../media/image414.png"/><Relationship Id="rId48" Type="http://schemas.openxmlformats.org/officeDocument/2006/relationships/image" Target="../media/image419.png"/><Relationship Id="rId64" Type="http://schemas.openxmlformats.org/officeDocument/2006/relationships/image" Target="../media/image435.png"/><Relationship Id="rId69" Type="http://schemas.openxmlformats.org/officeDocument/2006/relationships/image" Target="../media/image440.png"/><Relationship Id="rId113" Type="http://schemas.openxmlformats.org/officeDocument/2006/relationships/image" Target="../media/image484.png"/><Relationship Id="rId118" Type="http://schemas.openxmlformats.org/officeDocument/2006/relationships/image" Target="../media/image489.png"/><Relationship Id="rId80" Type="http://schemas.openxmlformats.org/officeDocument/2006/relationships/image" Target="../media/image451.png"/><Relationship Id="rId85" Type="http://schemas.openxmlformats.org/officeDocument/2006/relationships/image" Target="../media/image456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33" Type="http://schemas.openxmlformats.org/officeDocument/2006/relationships/image" Target="../media/image404.png"/><Relationship Id="rId38" Type="http://schemas.openxmlformats.org/officeDocument/2006/relationships/image" Target="../media/image409.png"/><Relationship Id="rId59" Type="http://schemas.openxmlformats.org/officeDocument/2006/relationships/image" Target="../media/image430.png"/><Relationship Id="rId103" Type="http://schemas.openxmlformats.org/officeDocument/2006/relationships/image" Target="../media/image474.png"/><Relationship Id="rId108" Type="http://schemas.openxmlformats.org/officeDocument/2006/relationships/image" Target="../media/image479.png"/><Relationship Id="rId124" Type="http://schemas.openxmlformats.org/officeDocument/2006/relationships/image" Target="../media/image495.png"/><Relationship Id="rId129" Type="http://schemas.openxmlformats.org/officeDocument/2006/relationships/image" Target="../media/image500.png"/><Relationship Id="rId54" Type="http://schemas.openxmlformats.org/officeDocument/2006/relationships/image" Target="../media/image425.png"/><Relationship Id="rId70" Type="http://schemas.openxmlformats.org/officeDocument/2006/relationships/image" Target="../media/image441.png"/><Relationship Id="rId75" Type="http://schemas.openxmlformats.org/officeDocument/2006/relationships/image" Target="../media/image446.png"/><Relationship Id="rId91" Type="http://schemas.openxmlformats.org/officeDocument/2006/relationships/image" Target="../media/image462.png"/><Relationship Id="rId96" Type="http://schemas.openxmlformats.org/officeDocument/2006/relationships/image" Target="../media/image4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8.png"/><Relationship Id="rId23" Type="http://schemas.openxmlformats.org/officeDocument/2006/relationships/image" Target="../media/image395.png"/><Relationship Id="rId28" Type="http://schemas.openxmlformats.org/officeDocument/2006/relationships/image" Target="../media/image399.png"/><Relationship Id="rId49" Type="http://schemas.openxmlformats.org/officeDocument/2006/relationships/image" Target="../media/image420.png"/><Relationship Id="rId114" Type="http://schemas.openxmlformats.org/officeDocument/2006/relationships/image" Target="../media/image485.png"/><Relationship Id="rId119" Type="http://schemas.openxmlformats.org/officeDocument/2006/relationships/image" Target="../media/image490.png"/><Relationship Id="rId44" Type="http://schemas.openxmlformats.org/officeDocument/2006/relationships/image" Target="../media/image415.png"/><Relationship Id="rId60" Type="http://schemas.openxmlformats.org/officeDocument/2006/relationships/image" Target="../media/image431.png"/><Relationship Id="rId65" Type="http://schemas.openxmlformats.org/officeDocument/2006/relationships/image" Target="../media/image436.png"/><Relationship Id="rId81" Type="http://schemas.openxmlformats.org/officeDocument/2006/relationships/image" Target="../media/image452.png"/><Relationship Id="rId86" Type="http://schemas.openxmlformats.org/officeDocument/2006/relationships/image" Target="../media/image457.png"/><Relationship Id="rId130" Type="http://schemas.openxmlformats.org/officeDocument/2006/relationships/image" Target="../media/image501.png"/><Relationship Id="rId13" Type="http://schemas.openxmlformats.org/officeDocument/2006/relationships/image" Target="../media/image385.png"/><Relationship Id="rId18" Type="http://schemas.openxmlformats.org/officeDocument/2006/relationships/image" Target="../media/image390.png"/><Relationship Id="rId39" Type="http://schemas.openxmlformats.org/officeDocument/2006/relationships/image" Target="../media/image410.png"/><Relationship Id="rId109" Type="http://schemas.openxmlformats.org/officeDocument/2006/relationships/image" Target="../media/image480.png"/><Relationship Id="rId34" Type="http://schemas.openxmlformats.org/officeDocument/2006/relationships/image" Target="../media/image405.png"/><Relationship Id="rId50" Type="http://schemas.openxmlformats.org/officeDocument/2006/relationships/image" Target="../media/image421.png"/><Relationship Id="rId55" Type="http://schemas.openxmlformats.org/officeDocument/2006/relationships/image" Target="../media/image426.png"/><Relationship Id="rId76" Type="http://schemas.openxmlformats.org/officeDocument/2006/relationships/image" Target="../media/image447.png"/><Relationship Id="rId97" Type="http://schemas.openxmlformats.org/officeDocument/2006/relationships/image" Target="../media/image468.png"/><Relationship Id="rId104" Type="http://schemas.openxmlformats.org/officeDocument/2006/relationships/image" Target="../media/image475.png"/><Relationship Id="rId120" Type="http://schemas.openxmlformats.org/officeDocument/2006/relationships/image" Target="../media/image491.png"/><Relationship Id="rId125" Type="http://schemas.openxmlformats.org/officeDocument/2006/relationships/image" Target="../media/image496.png"/><Relationship Id="rId7" Type="http://schemas.openxmlformats.org/officeDocument/2006/relationships/image" Target="../media/image379.png"/><Relationship Id="rId71" Type="http://schemas.openxmlformats.org/officeDocument/2006/relationships/image" Target="../media/image442.png"/><Relationship Id="rId92" Type="http://schemas.openxmlformats.org/officeDocument/2006/relationships/image" Target="../media/image463.png"/><Relationship Id="rId2" Type="http://schemas.openxmlformats.org/officeDocument/2006/relationships/image" Target="../media/image374.png"/><Relationship Id="rId29" Type="http://schemas.openxmlformats.org/officeDocument/2006/relationships/image" Target="../media/image400.png"/><Relationship Id="rId24" Type="http://schemas.openxmlformats.org/officeDocument/2006/relationships/image" Target="../media/image396.png"/><Relationship Id="rId40" Type="http://schemas.openxmlformats.org/officeDocument/2006/relationships/image" Target="../media/image411.png"/><Relationship Id="rId45" Type="http://schemas.openxmlformats.org/officeDocument/2006/relationships/image" Target="../media/image416.png"/><Relationship Id="rId66" Type="http://schemas.openxmlformats.org/officeDocument/2006/relationships/image" Target="../media/image437.png"/><Relationship Id="rId87" Type="http://schemas.openxmlformats.org/officeDocument/2006/relationships/image" Target="../media/image458.png"/><Relationship Id="rId110" Type="http://schemas.openxmlformats.org/officeDocument/2006/relationships/image" Target="../media/image481.png"/><Relationship Id="rId115" Type="http://schemas.openxmlformats.org/officeDocument/2006/relationships/image" Target="../media/image486.png"/><Relationship Id="rId61" Type="http://schemas.openxmlformats.org/officeDocument/2006/relationships/image" Target="../media/image432.png"/><Relationship Id="rId82" Type="http://schemas.openxmlformats.org/officeDocument/2006/relationships/image" Target="../media/image453.png"/><Relationship Id="rId19" Type="http://schemas.openxmlformats.org/officeDocument/2006/relationships/image" Target="../media/image391.png"/><Relationship Id="rId14" Type="http://schemas.openxmlformats.org/officeDocument/2006/relationships/image" Target="../media/image386.png"/><Relationship Id="rId30" Type="http://schemas.openxmlformats.org/officeDocument/2006/relationships/image" Target="../media/image401.png"/><Relationship Id="rId35" Type="http://schemas.openxmlformats.org/officeDocument/2006/relationships/image" Target="../media/image406.png"/><Relationship Id="rId56" Type="http://schemas.openxmlformats.org/officeDocument/2006/relationships/image" Target="../media/image427.png"/><Relationship Id="rId77" Type="http://schemas.openxmlformats.org/officeDocument/2006/relationships/image" Target="../media/image448.png"/><Relationship Id="rId100" Type="http://schemas.openxmlformats.org/officeDocument/2006/relationships/image" Target="../media/image471.png"/><Relationship Id="rId105" Type="http://schemas.openxmlformats.org/officeDocument/2006/relationships/image" Target="../media/image476.png"/><Relationship Id="rId126" Type="http://schemas.openxmlformats.org/officeDocument/2006/relationships/image" Target="../media/image497.png"/><Relationship Id="rId8" Type="http://schemas.openxmlformats.org/officeDocument/2006/relationships/image" Target="../media/image380.png"/><Relationship Id="rId51" Type="http://schemas.openxmlformats.org/officeDocument/2006/relationships/image" Target="../media/image422.png"/><Relationship Id="rId72" Type="http://schemas.openxmlformats.org/officeDocument/2006/relationships/image" Target="../media/image443.png"/><Relationship Id="rId93" Type="http://schemas.openxmlformats.org/officeDocument/2006/relationships/image" Target="../media/image464.png"/><Relationship Id="rId98" Type="http://schemas.openxmlformats.org/officeDocument/2006/relationships/image" Target="../media/image469.png"/><Relationship Id="rId121" Type="http://schemas.openxmlformats.org/officeDocument/2006/relationships/image" Target="../media/image492.png"/><Relationship Id="rId3" Type="http://schemas.openxmlformats.org/officeDocument/2006/relationships/image" Target="../media/image375.png"/><Relationship Id="rId25" Type="http://schemas.openxmlformats.org/officeDocument/2006/relationships/image" Target="../media/image243.png"/><Relationship Id="rId46" Type="http://schemas.openxmlformats.org/officeDocument/2006/relationships/image" Target="../media/image417.png"/><Relationship Id="rId67" Type="http://schemas.openxmlformats.org/officeDocument/2006/relationships/image" Target="../media/image438.png"/><Relationship Id="rId116" Type="http://schemas.openxmlformats.org/officeDocument/2006/relationships/image" Target="../media/image487.png"/><Relationship Id="rId20" Type="http://schemas.openxmlformats.org/officeDocument/2006/relationships/image" Target="../media/image392.png"/><Relationship Id="rId41" Type="http://schemas.openxmlformats.org/officeDocument/2006/relationships/image" Target="../media/image412.png"/><Relationship Id="rId62" Type="http://schemas.openxmlformats.org/officeDocument/2006/relationships/image" Target="../media/image433.png"/><Relationship Id="rId83" Type="http://schemas.openxmlformats.org/officeDocument/2006/relationships/image" Target="../media/image454.png"/><Relationship Id="rId88" Type="http://schemas.openxmlformats.org/officeDocument/2006/relationships/image" Target="../media/image459.png"/><Relationship Id="rId111" Type="http://schemas.openxmlformats.org/officeDocument/2006/relationships/image" Target="../media/image482.png"/><Relationship Id="rId15" Type="http://schemas.openxmlformats.org/officeDocument/2006/relationships/image" Target="../media/image387.png"/><Relationship Id="rId36" Type="http://schemas.openxmlformats.org/officeDocument/2006/relationships/image" Target="../media/image407.png"/><Relationship Id="rId57" Type="http://schemas.openxmlformats.org/officeDocument/2006/relationships/image" Target="../media/image428.png"/><Relationship Id="rId106" Type="http://schemas.openxmlformats.org/officeDocument/2006/relationships/image" Target="../media/image477.png"/><Relationship Id="rId127" Type="http://schemas.openxmlformats.org/officeDocument/2006/relationships/image" Target="../media/image498.png"/><Relationship Id="rId10" Type="http://schemas.openxmlformats.org/officeDocument/2006/relationships/image" Target="../media/image382.png"/><Relationship Id="rId31" Type="http://schemas.openxmlformats.org/officeDocument/2006/relationships/image" Target="../media/image402.png"/><Relationship Id="rId52" Type="http://schemas.openxmlformats.org/officeDocument/2006/relationships/image" Target="../media/image423.png"/><Relationship Id="rId73" Type="http://schemas.openxmlformats.org/officeDocument/2006/relationships/image" Target="../media/image444.png"/><Relationship Id="rId78" Type="http://schemas.openxmlformats.org/officeDocument/2006/relationships/image" Target="../media/image449.png"/><Relationship Id="rId94" Type="http://schemas.openxmlformats.org/officeDocument/2006/relationships/image" Target="../media/image465.png"/><Relationship Id="rId99" Type="http://schemas.openxmlformats.org/officeDocument/2006/relationships/image" Target="../media/image470.png"/><Relationship Id="rId101" Type="http://schemas.openxmlformats.org/officeDocument/2006/relationships/image" Target="../media/image472.png"/><Relationship Id="rId122" Type="http://schemas.openxmlformats.org/officeDocument/2006/relationships/image" Target="../media/image493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Relationship Id="rId26" Type="http://schemas.openxmlformats.org/officeDocument/2006/relationships/image" Target="../media/image397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6.png"/><Relationship Id="rId21" Type="http://schemas.openxmlformats.org/officeDocument/2006/relationships/image" Target="../media/image521.png"/><Relationship Id="rId42" Type="http://schemas.openxmlformats.org/officeDocument/2006/relationships/image" Target="../media/image542.png"/><Relationship Id="rId47" Type="http://schemas.openxmlformats.org/officeDocument/2006/relationships/image" Target="../media/image547.png"/><Relationship Id="rId63" Type="http://schemas.openxmlformats.org/officeDocument/2006/relationships/image" Target="../media/image563.png"/><Relationship Id="rId68" Type="http://schemas.openxmlformats.org/officeDocument/2006/relationships/image" Target="../media/image568.png"/><Relationship Id="rId84" Type="http://schemas.openxmlformats.org/officeDocument/2006/relationships/image" Target="../media/image584.png"/><Relationship Id="rId89" Type="http://schemas.openxmlformats.org/officeDocument/2006/relationships/image" Target="../media/image589.png"/><Relationship Id="rId112" Type="http://schemas.openxmlformats.org/officeDocument/2006/relationships/image" Target="../media/image612.png"/><Relationship Id="rId16" Type="http://schemas.openxmlformats.org/officeDocument/2006/relationships/image" Target="../media/image516.png"/><Relationship Id="rId107" Type="http://schemas.openxmlformats.org/officeDocument/2006/relationships/image" Target="../media/image607.png"/><Relationship Id="rId11" Type="http://schemas.openxmlformats.org/officeDocument/2006/relationships/image" Target="../media/image511.png"/><Relationship Id="rId32" Type="http://schemas.openxmlformats.org/officeDocument/2006/relationships/image" Target="../media/image532.png"/><Relationship Id="rId37" Type="http://schemas.openxmlformats.org/officeDocument/2006/relationships/image" Target="../media/image537.png"/><Relationship Id="rId53" Type="http://schemas.openxmlformats.org/officeDocument/2006/relationships/image" Target="../media/image553.png"/><Relationship Id="rId58" Type="http://schemas.openxmlformats.org/officeDocument/2006/relationships/image" Target="../media/image558.png"/><Relationship Id="rId74" Type="http://schemas.openxmlformats.org/officeDocument/2006/relationships/image" Target="../media/image574.png"/><Relationship Id="rId79" Type="http://schemas.openxmlformats.org/officeDocument/2006/relationships/image" Target="../media/image579.png"/><Relationship Id="rId102" Type="http://schemas.openxmlformats.org/officeDocument/2006/relationships/image" Target="../media/image602.png"/><Relationship Id="rId5" Type="http://schemas.openxmlformats.org/officeDocument/2006/relationships/image" Target="../media/image505.png"/><Relationship Id="rId90" Type="http://schemas.openxmlformats.org/officeDocument/2006/relationships/image" Target="../media/image590.png"/><Relationship Id="rId95" Type="http://schemas.openxmlformats.org/officeDocument/2006/relationships/image" Target="../media/image595.png"/><Relationship Id="rId22" Type="http://schemas.openxmlformats.org/officeDocument/2006/relationships/image" Target="../media/image522.png"/><Relationship Id="rId27" Type="http://schemas.openxmlformats.org/officeDocument/2006/relationships/image" Target="../media/image527.png"/><Relationship Id="rId43" Type="http://schemas.openxmlformats.org/officeDocument/2006/relationships/image" Target="../media/image543.png"/><Relationship Id="rId48" Type="http://schemas.openxmlformats.org/officeDocument/2006/relationships/image" Target="../media/image548.png"/><Relationship Id="rId64" Type="http://schemas.openxmlformats.org/officeDocument/2006/relationships/image" Target="../media/image564.png"/><Relationship Id="rId69" Type="http://schemas.openxmlformats.org/officeDocument/2006/relationships/image" Target="../media/image569.png"/><Relationship Id="rId113" Type="http://schemas.openxmlformats.org/officeDocument/2006/relationships/image" Target="../media/image613.png"/><Relationship Id="rId80" Type="http://schemas.openxmlformats.org/officeDocument/2006/relationships/image" Target="../media/image580.png"/><Relationship Id="rId85" Type="http://schemas.openxmlformats.org/officeDocument/2006/relationships/image" Target="../media/image585.png"/><Relationship Id="rId12" Type="http://schemas.openxmlformats.org/officeDocument/2006/relationships/image" Target="../media/image512.png"/><Relationship Id="rId17" Type="http://schemas.openxmlformats.org/officeDocument/2006/relationships/image" Target="../media/image517.png"/><Relationship Id="rId33" Type="http://schemas.openxmlformats.org/officeDocument/2006/relationships/image" Target="../media/image533.png"/><Relationship Id="rId38" Type="http://schemas.openxmlformats.org/officeDocument/2006/relationships/image" Target="../media/image538.png"/><Relationship Id="rId59" Type="http://schemas.openxmlformats.org/officeDocument/2006/relationships/image" Target="../media/image559.png"/><Relationship Id="rId103" Type="http://schemas.openxmlformats.org/officeDocument/2006/relationships/image" Target="../media/image603.png"/><Relationship Id="rId108" Type="http://schemas.openxmlformats.org/officeDocument/2006/relationships/image" Target="../media/image608.png"/><Relationship Id="rId54" Type="http://schemas.openxmlformats.org/officeDocument/2006/relationships/image" Target="../media/image554.png"/><Relationship Id="rId70" Type="http://schemas.openxmlformats.org/officeDocument/2006/relationships/image" Target="../media/image570.png"/><Relationship Id="rId75" Type="http://schemas.openxmlformats.org/officeDocument/2006/relationships/image" Target="../media/image575.png"/><Relationship Id="rId91" Type="http://schemas.openxmlformats.org/officeDocument/2006/relationships/image" Target="../media/image591.png"/><Relationship Id="rId96" Type="http://schemas.openxmlformats.org/officeDocument/2006/relationships/image" Target="../media/image5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6.png"/><Relationship Id="rId15" Type="http://schemas.openxmlformats.org/officeDocument/2006/relationships/image" Target="../media/image515.png"/><Relationship Id="rId23" Type="http://schemas.openxmlformats.org/officeDocument/2006/relationships/image" Target="../media/image523.png"/><Relationship Id="rId28" Type="http://schemas.openxmlformats.org/officeDocument/2006/relationships/image" Target="../media/image528.png"/><Relationship Id="rId36" Type="http://schemas.openxmlformats.org/officeDocument/2006/relationships/image" Target="../media/image536.png"/><Relationship Id="rId49" Type="http://schemas.openxmlformats.org/officeDocument/2006/relationships/image" Target="../media/image549.png"/><Relationship Id="rId57" Type="http://schemas.openxmlformats.org/officeDocument/2006/relationships/image" Target="../media/image557.png"/><Relationship Id="rId106" Type="http://schemas.openxmlformats.org/officeDocument/2006/relationships/image" Target="../media/image606.png"/><Relationship Id="rId114" Type="http://schemas.openxmlformats.org/officeDocument/2006/relationships/image" Target="../media/image614.png"/><Relationship Id="rId10" Type="http://schemas.openxmlformats.org/officeDocument/2006/relationships/image" Target="../media/image510.png"/><Relationship Id="rId31" Type="http://schemas.openxmlformats.org/officeDocument/2006/relationships/image" Target="../media/image531.png"/><Relationship Id="rId44" Type="http://schemas.openxmlformats.org/officeDocument/2006/relationships/image" Target="../media/image544.png"/><Relationship Id="rId52" Type="http://schemas.openxmlformats.org/officeDocument/2006/relationships/image" Target="../media/image552.png"/><Relationship Id="rId60" Type="http://schemas.openxmlformats.org/officeDocument/2006/relationships/image" Target="../media/image560.png"/><Relationship Id="rId65" Type="http://schemas.openxmlformats.org/officeDocument/2006/relationships/image" Target="../media/image565.png"/><Relationship Id="rId73" Type="http://schemas.openxmlformats.org/officeDocument/2006/relationships/image" Target="../media/image573.png"/><Relationship Id="rId78" Type="http://schemas.openxmlformats.org/officeDocument/2006/relationships/image" Target="../media/image578.png"/><Relationship Id="rId81" Type="http://schemas.openxmlformats.org/officeDocument/2006/relationships/image" Target="../media/image581.png"/><Relationship Id="rId86" Type="http://schemas.openxmlformats.org/officeDocument/2006/relationships/image" Target="../media/image586.png"/><Relationship Id="rId94" Type="http://schemas.openxmlformats.org/officeDocument/2006/relationships/image" Target="../media/image594.png"/><Relationship Id="rId99" Type="http://schemas.openxmlformats.org/officeDocument/2006/relationships/image" Target="../media/image599.png"/><Relationship Id="rId101" Type="http://schemas.openxmlformats.org/officeDocument/2006/relationships/image" Target="../media/image601.png"/><Relationship Id="rId4" Type="http://schemas.openxmlformats.org/officeDocument/2006/relationships/image" Target="../media/image504.png"/><Relationship Id="rId9" Type="http://schemas.openxmlformats.org/officeDocument/2006/relationships/image" Target="../media/image509.png"/><Relationship Id="rId13" Type="http://schemas.openxmlformats.org/officeDocument/2006/relationships/image" Target="../media/image513.png"/><Relationship Id="rId18" Type="http://schemas.openxmlformats.org/officeDocument/2006/relationships/image" Target="../media/image518.png"/><Relationship Id="rId39" Type="http://schemas.openxmlformats.org/officeDocument/2006/relationships/image" Target="../media/image539.png"/><Relationship Id="rId109" Type="http://schemas.openxmlformats.org/officeDocument/2006/relationships/image" Target="../media/image609.png"/><Relationship Id="rId34" Type="http://schemas.openxmlformats.org/officeDocument/2006/relationships/image" Target="../media/image534.png"/><Relationship Id="rId50" Type="http://schemas.openxmlformats.org/officeDocument/2006/relationships/image" Target="../media/image550.png"/><Relationship Id="rId55" Type="http://schemas.openxmlformats.org/officeDocument/2006/relationships/image" Target="../media/image555.png"/><Relationship Id="rId76" Type="http://schemas.openxmlformats.org/officeDocument/2006/relationships/image" Target="../media/image576.png"/><Relationship Id="rId97" Type="http://schemas.openxmlformats.org/officeDocument/2006/relationships/image" Target="../media/image597.png"/><Relationship Id="rId104" Type="http://schemas.openxmlformats.org/officeDocument/2006/relationships/image" Target="../media/image604.png"/><Relationship Id="rId7" Type="http://schemas.openxmlformats.org/officeDocument/2006/relationships/image" Target="../media/image507.png"/><Relationship Id="rId71" Type="http://schemas.openxmlformats.org/officeDocument/2006/relationships/image" Target="../media/image571.png"/><Relationship Id="rId92" Type="http://schemas.openxmlformats.org/officeDocument/2006/relationships/image" Target="../media/image592.png"/><Relationship Id="rId2" Type="http://schemas.openxmlformats.org/officeDocument/2006/relationships/image" Target="../media/image502.png"/><Relationship Id="rId29" Type="http://schemas.openxmlformats.org/officeDocument/2006/relationships/image" Target="../media/image529.png"/><Relationship Id="rId24" Type="http://schemas.openxmlformats.org/officeDocument/2006/relationships/image" Target="../media/image524.png"/><Relationship Id="rId40" Type="http://schemas.openxmlformats.org/officeDocument/2006/relationships/image" Target="../media/image540.png"/><Relationship Id="rId45" Type="http://schemas.openxmlformats.org/officeDocument/2006/relationships/image" Target="../media/image545.png"/><Relationship Id="rId66" Type="http://schemas.openxmlformats.org/officeDocument/2006/relationships/image" Target="../media/image566.png"/><Relationship Id="rId87" Type="http://schemas.openxmlformats.org/officeDocument/2006/relationships/image" Target="../media/image587.png"/><Relationship Id="rId110" Type="http://schemas.openxmlformats.org/officeDocument/2006/relationships/image" Target="../media/image610.png"/><Relationship Id="rId61" Type="http://schemas.openxmlformats.org/officeDocument/2006/relationships/image" Target="../media/image561.png"/><Relationship Id="rId82" Type="http://schemas.openxmlformats.org/officeDocument/2006/relationships/image" Target="../media/image582.png"/><Relationship Id="rId19" Type="http://schemas.openxmlformats.org/officeDocument/2006/relationships/image" Target="../media/image519.png"/><Relationship Id="rId14" Type="http://schemas.openxmlformats.org/officeDocument/2006/relationships/image" Target="../media/image514.png"/><Relationship Id="rId30" Type="http://schemas.openxmlformats.org/officeDocument/2006/relationships/image" Target="../media/image530.png"/><Relationship Id="rId35" Type="http://schemas.openxmlformats.org/officeDocument/2006/relationships/image" Target="../media/image535.png"/><Relationship Id="rId56" Type="http://schemas.openxmlformats.org/officeDocument/2006/relationships/image" Target="../media/image556.png"/><Relationship Id="rId77" Type="http://schemas.openxmlformats.org/officeDocument/2006/relationships/image" Target="../media/image577.png"/><Relationship Id="rId100" Type="http://schemas.openxmlformats.org/officeDocument/2006/relationships/image" Target="../media/image600.png"/><Relationship Id="rId105" Type="http://schemas.openxmlformats.org/officeDocument/2006/relationships/image" Target="../media/image605.png"/><Relationship Id="rId8" Type="http://schemas.openxmlformats.org/officeDocument/2006/relationships/image" Target="../media/image508.png"/><Relationship Id="rId51" Type="http://schemas.openxmlformats.org/officeDocument/2006/relationships/image" Target="../media/image551.png"/><Relationship Id="rId72" Type="http://schemas.openxmlformats.org/officeDocument/2006/relationships/image" Target="../media/image572.png"/><Relationship Id="rId93" Type="http://schemas.openxmlformats.org/officeDocument/2006/relationships/image" Target="../media/image593.png"/><Relationship Id="rId98" Type="http://schemas.openxmlformats.org/officeDocument/2006/relationships/image" Target="../media/image598.png"/><Relationship Id="rId3" Type="http://schemas.openxmlformats.org/officeDocument/2006/relationships/image" Target="../media/image503.png"/><Relationship Id="rId25" Type="http://schemas.openxmlformats.org/officeDocument/2006/relationships/image" Target="../media/image525.png"/><Relationship Id="rId46" Type="http://schemas.openxmlformats.org/officeDocument/2006/relationships/image" Target="../media/image546.png"/><Relationship Id="rId67" Type="http://schemas.openxmlformats.org/officeDocument/2006/relationships/image" Target="../media/image567.png"/><Relationship Id="rId20" Type="http://schemas.openxmlformats.org/officeDocument/2006/relationships/image" Target="../media/image520.png"/><Relationship Id="rId41" Type="http://schemas.openxmlformats.org/officeDocument/2006/relationships/image" Target="../media/image541.png"/><Relationship Id="rId62" Type="http://schemas.openxmlformats.org/officeDocument/2006/relationships/image" Target="../media/image562.png"/><Relationship Id="rId83" Type="http://schemas.openxmlformats.org/officeDocument/2006/relationships/image" Target="../media/image583.png"/><Relationship Id="rId88" Type="http://schemas.openxmlformats.org/officeDocument/2006/relationships/image" Target="../media/image588.png"/><Relationship Id="rId111" Type="http://schemas.openxmlformats.org/officeDocument/2006/relationships/image" Target="../media/image611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9.png"/><Relationship Id="rId21" Type="http://schemas.openxmlformats.org/officeDocument/2006/relationships/image" Target="../media/image634.png"/><Relationship Id="rId42" Type="http://schemas.openxmlformats.org/officeDocument/2006/relationships/image" Target="../media/image655.png"/><Relationship Id="rId63" Type="http://schemas.openxmlformats.org/officeDocument/2006/relationships/image" Target="../media/image676.png"/><Relationship Id="rId84" Type="http://schemas.openxmlformats.org/officeDocument/2006/relationships/image" Target="../media/image697.png"/><Relationship Id="rId138" Type="http://schemas.openxmlformats.org/officeDocument/2006/relationships/image" Target="../media/image750.png"/><Relationship Id="rId159" Type="http://schemas.openxmlformats.org/officeDocument/2006/relationships/image" Target="../media/image771.png"/><Relationship Id="rId170" Type="http://schemas.openxmlformats.org/officeDocument/2006/relationships/image" Target="../media/image782.png"/><Relationship Id="rId191" Type="http://schemas.openxmlformats.org/officeDocument/2006/relationships/image" Target="../media/image803.png"/><Relationship Id="rId205" Type="http://schemas.openxmlformats.org/officeDocument/2006/relationships/image" Target="../media/image817.png"/><Relationship Id="rId107" Type="http://schemas.openxmlformats.org/officeDocument/2006/relationships/image" Target="../media/image719.png"/><Relationship Id="rId11" Type="http://schemas.openxmlformats.org/officeDocument/2006/relationships/image" Target="../media/image624.png"/><Relationship Id="rId32" Type="http://schemas.openxmlformats.org/officeDocument/2006/relationships/image" Target="../media/image645.png"/><Relationship Id="rId53" Type="http://schemas.openxmlformats.org/officeDocument/2006/relationships/image" Target="../media/image666.png"/><Relationship Id="rId74" Type="http://schemas.openxmlformats.org/officeDocument/2006/relationships/image" Target="../media/image687.png"/><Relationship Id="rId128" Type="http://schemas.openxmlformats.org/officeDocument/2006/relationships/image" Target="../media/image740.png"/><Relationship Id="rId149" Type="http://schemas.openxmlformats.org/officeDocument/2006/relationships/image" Target="../media/image761.png"/><Relationship Id="rId5" Type="http://schemas.openxmlformats.org/officeDocument/2006/relationships/image" Target="../media/image618.png"/><Relationship Id="rId95" Type="http://schemas.openxmlformats.org/officeDocument/2006/relationships/image" Target="../media/image708.png"/><Relationship Id="rId160" Type="http://schemas.openxmlformats.org/officeDocument/2006/relationships/image" Target="../media/image772.png"/><Relationship Id="rId181" Type="http://schemas.openxmlformats.org/officeDocument/2006/relationships/image" Target="../media/image793.png"/><Relationship Id="rId216" Type="http://schemas.openxmlformats.org/officeDocument/2006/relationships/image" Target="../media/image828.png"/><Relationship Id="rId22" Type="http://schemas.openxmlformats.org/officeDocument/2006/relationships/image" Target="../media/image635.png"/><Relationship Id="rId43" Type="http://schemas.openxmlformats.org/officeDocument/2006/relationships/image" Target="../media/image656.png"/><Relationship Id="rId64" Type="http://schemas.openxmlformats.org/officeDocument/2006/relationships/image" Target="../media/image677.png"/><Relationship Id="rId118" Type="http://schemas.openxmlformats.org/officeDocument/2006/relationships/image" Target="../media/image730.png"/><Relationship Id="rId139" Type="http://schemas.openxmlformats.org/officeDocument/2006/relationships/image" Target="../media/image751.png"/><Relationship Id="rId85" Type="http://schemas.openxmlformats.org/officeDocument/2006/relationships/image" Target="../media/image698.png"/><Relationship Id="rId150" Type="http://schemas.openxmlformats.org/officeDocument/2006/relationships/image" Target="../media/image762.png"/><Relationship Id="rId171" Type="http://schemas.openxmlformats.org/officeDocument/2006/relationships/image" Target="../media/image783.png"/><Relationship Id="rId192" Type="http://schemas.openxmlformats.org/officeDocument/2006/relationships/image" Target="../media/image804.png"/><Relationship Id="rId206" Type="http://schemas.openxmlformats.org/officeDocument/2006/relationships/image" Target="../media/image818.png"/><Relationship Id="rId12" Type="http://schemas.openxmlformats.org/officeDocument/2006/relationships/image" Target="../media/image625.png"/><Relationship Id="rId33" Type="http://schemas.openxmlformats.org/officeDocument/2006/relationships/image" Target="../media/image646.png"/><Relationship Id="rId108" Type="http://schemas.openxmlformats.org/officeDocument/2006/relationships/image" Target="../media/image720.png"/><Relationship Id="rId129" Type="http://schemas.openxmlformats.org/officeDocument/2006/relationships/image" Target="../media/image741.png"/><Relationship Id="rId54" Type="http://schemas.openxmlformats.org/officeDocument/2006/relationships/image" Target="../media/image667.png"/><Relationship Id="rId75" Type="http://schemas.openxmlformats.org/officeDocument/2006/relationships/image" Target="../media/image688.png"/><Relationship Id="rId96" Type="http://schemas.openxmlformats.org/officeDocument/2006/relationships/image" Target="../media/image709.png"/><Relationship Id="rId140" Type="http://schemas.openxmlformats.org/officeDocument/2006/relationships/image" Target="../media/image752.png"/><Relationship Id="rId161" Type="http://schemas.openxmlformats.org/officeDocument/2006/relationships/image" Target="../media/image773.png"/><Relationship Id="rId182" Type="http://schemas.openxmlformats.org/officeDocument/2006/relationships/image" Target="../media/image794.png"/><Relationship Id="rId217" Type="http://schemas.openxmlformats.org/officeDocument/2006/relationships/image" Target="../media/image829.png"/><Relationship Id="rId6" Type="http://schemas.openxmlformats.org/officeDocument/2006/relationships/image" Target="../media/image619.png"/><Relationship Id="rId23" Type="http://schemas.openxmlformats.org/officeDocument/2006/relationships/image" Target="../media/image636.png"/><Relationship Id="rId119" Type="http://schemas.openxmlformats.org/officeDocument/2006/relationships/image" Target="../media/image731.png"/><Relationship Id="rId44" Type="http://schemas.openxmlformats.org/officeDocument/2006/relationships/image" Target="../media/image657.png"/><Relationship Id="rId65" Type="http://schemas.openxmlformats.org/officeDocument/2006/relationships/image" Target="../media/image678.png"/><Relationship Id="rId86" Type="http://schemas.openxmlformats.org/officeDocument/2006/relationships/image" Target="../media/image699.png"/><Relationship Id="rId130" Type="http://schemas.openxmlformats.org/officeDocument/2006/relationships/image" Target="../media/image742.png"/><Relationship Id="rId151" Type="http://schemas.openxmlformats.org/officeDocument/2006/relationships/image" Target="../media/image763.png"/><Relationship Id="rId172" Type="http://schemas.openxmlformats.org/officeDocument/2006/relationships/image" Target="../media/image784.png"/><Relationship Id="rId193" Type="http://schemas.openxmlformats.org/officeDocument/2006/relationships/image" Target="../media/image805.png"/><Relationship Id="rId207" Type="http://schemas.openxmlformats.org/officeDocument/2006/relationships/image" Target="../media/image819.png"/><Relationship Id="rId13" Type="http://schemas.openxmlformats.org/officeDocument/2006/relationships/image" Target="../media/image626.png"/><Relationship Id="rId109" Type="http://schemas.openxmlformats.org/officeDocument/2006/relationships/image" Target="../media/image721.png"/><Relationship Id="rId34" Type="http://schemas.openxmlformats.org/officeDocument/2006/relationships/image" Target="../media/image647.png"/><Relationship Id="rId55" Type="http://schemas.openxmlformats.org/officeDocument/2006/relationships/image" Target="../media/image668.png"/><Relationship Id="rId76" Type="http://schemas.openxmlformats.org/officeDocument/2006/relationships/image" Target="../media/image689.png"/><Relationship Id="rId97" Type="http://schemas.openxmlformats.org/officeDocument/2006/relationships/image" Target="../media/image710.png"/><Relationship Id="rId120" Type="http://schemas.openxmlformats.org/officeDocument/2006/relationships/image" Target="../media/image732.png"/><Relationship Id="rId141" Type="http://schemas.openxmlformats.org/officeDocument/2006/relationships/image" Target="../media/image753.png"/><Relationship Id="rId7" Type="http://schemas.openxmlformats.org/officeDocument/2006/relationships/image" Target="../media/image620.png"/><Relationship Id="rId162" Type="http://schemas.openxmlformats.org/officeDocument/2006/relationships/image" Target="../media/image774.png"/><Relationship Id="rId183" Type="http://schemas.openxmlformats.org/officeDocument/2006/relationships/image" Target="../media/image795.png"/><Relationship Id="rId218" Type="http://schemas.openxmlformats.org/officeDocument/2006/relationships/image" Target="../media/image830.png"/><Relationship Id="rId24" Type="http://schemas.openxmlformats.org/officeDocument/2006/relationships/image" Target="../media/image637.png"/><Relationship Id="rId45" Type="http://schemas.openxmlformats.org/officeDocument/2006/relationships/image" Target="../media/image658.png"/><Relationship Id="rId66" Type="http://schemas.openxmlformats.org/officeDocument/2006/relationships/image" Target="../media/image679.png"/><Relationship Id="rId87" Type="http://schemas.openxmlformats.org/officeDocument/2006/relationships/image" Target="../media/image700.png"/><Relationship Id="rId110" Type="http://schemas.openxmlformats.org/officeDocument/2006/relationships/image" Target="../media/image722.png"/><Relationship Id="rId131" Type="http://schemas.openxmlformats.org/officeDocument/2006/relationships/image" Target="../media/image743.png"/><Relationship Id="rId152" Type="http://schemas.openxmlformats.org/officeDocument/2006/relationships/image" Target="../media/image764.png"/><Relationship Id="rId173" Type="http://schemas.openxmlformats.org/officeDocument/2006/relationships/image" Target="../media/image785.png"/><Relationship Id="rId194" Type="http://schemas.openxmlformats.org/officeDocument/2006/relationships/image" Target="../media/image806.png"/><Relationship Id="rId208" Type="http://schemas.openxmlformats.org/officeDocument/2006/relationships/image" Target="../media/image820.png"/><Relationship Id="rId14" Type="http://schemas.openxmlformats.org/officeDocument/2006/relationships/image" Target="../media/image627.png"/><Relationship Id="rId35" Type="http://schemas.openxmlformats.org/officeDocument/2006/relationships/image" Target="../media/image648.png"/><Relationship Id="rId56" Type="http://schemas.openxmlformats.org/officeDocument/2006/relationships/image" Target="../media/image669.png"/><Relationship Id="rId77" Type="http://schemas.openxmlformats.org/officeDocument/2006/relationships/image" Target="../media/image690.png"/><Relationship Id="rId100" Type="http://schemas.openxmlformats.org/officeDocument/2006/relationships/image" Target="../media/image713.png"/><Relationship Id="rId8" Type="http://schemas.openxmlformats.org/officeDocument/2006/relationships/image" Target="../media/image621.png"/><Relationship Id="rId51" Type="http://schemas.openxmlformats.org/officeDocument/2006/relationships/image" Target="../media/image664.png"/><Relationship Id="rId72" Type="http://schemas.openxmlformats.org/officeDocument/2006/relationships/image" Target="../media/image685.png"/><Relationship Id="rId93" Type="http://schemas.openxmlformats.org/officeDocument/2006/relationships/image" Target="../media/image706.png"/><Relationship Id="rId98" Type="http://schemas.openxmlformats.org/officeDocument/2006/relationships/image" Target="../media/image711.png"/><Relationship Id="rId121" Type="http://schemas.openxmlformats.org/officeDocument/2006/relationships/image" Target="../media/image733.png"/><Relationship Id="rId142" Type="http://schemas.openxmlformats.org/officeDocument/2006/relationships/image" Target="../media/image754.png"/><Relationship Id="rId163" Type="http://schemas.openxmlformats.org/officeDocument/2006/relationships/image" Target="../media/image775.png"/><Relationship Id="rId184" Type="http://schemas.openxmlformats.org/officeDocument/2006/relationships/image" Target="../media/image796.png"/><Relationship Id="rId189" Type="http://schemas.openxmlformats.org/officeDocument/2006/relationships/image" Target="../media/image801.png"/><Relationship Id="rId219" Type="http://schemas.openxmlformats.org/officeDocument/2006/relationships/image" Target="../media/image831.png"/><Relationship Id="rId3" Type="http://schemas.openxmlformats.org/officeDocument/2006/relationships/image" Target="../media/image616.png"/><Relationship Id="rId214" Type="http://schemas.openxmlformats.org/officeDocument/2006/relationships/image" Target="../media/image826.png"/><Relationship Id="rId25" Type="http://schemas.openxmlformats.org/officeDocument/2006/relationships/image" Target="../media/image638.png"/><Relationship Id="rId46" Type="http://schemas.openxmlformats.org/officeDocument/2006/relationships/image" Target="../media/image659.png"/><Relationship Id="rId67" Type="http://schemas.openxmlformats.org/officeDocument/2006/relationships/image" Target="../media/image680.png"/><Relationship Id="rId116" Type="http://schemas.openxmlformats.org/officeDocument/2006/relationships/image" Target="../media/image728.png"/><Relationship Id="rId137" Type="http://schemas.openxmlformats.org/officeDocument/2006/relationships/image" Target="../media/image749.png"/><Relationship Id="rId158" Type="http://schemas.openxmlformats.org/officeDocument/2006/relationships/image" Target="../media/image770.png"/><Relationship Id="rId20" Type="http://schemas.openxmlformats.org/officeDocument/2006/relationships/image" Target="../media/image633.png"/><Relationship Id="rId41" Type="http://schemas.openxmlformats.org/officeDocument/2006/relationships/image" Target="../media/image654.png"/><Relationship Id="rId62" Type="http://schemas.openxmlformats.org/officeDocument/2006/relationships/image" Target="../media/image675.png"/><Relationship Id="rId83" Type="http://schemas.openxmlformats.org/officeDocument/2006/relationships/image" Target="../media/image696.png"/><Relationship Id="rId88" Type="http://schemas.openxmlformats.org/officeDocument/2006/relationships/image" Target="../media/image701.png"/><Relationship Id="rId111" Type="http://schemas.openxmlformats.org/officeDocument/2006/relationships/image" Target="../media/image723.png"/><Relationship Id="rId132" Type="http://schemas.openxmlformats.org/officeDocument/2006/relationships/image" Target="../media/image744.png"/><Relationship Id="rId153" Type="http://schemas.openxmlformats.org/officeDocument/2006/relationships/image" Target="../media/image765.png"/><Relationship Id="rId174" Type="http://schemas.openxmlformats.org/officeDocument/2006/relationships/image" Target="../media/image786.png"/><Relationship Id="rId179" Type="http://schemas.openxmlformats.org/officeDocument/2006/relationships/image" Target="../media/image791.png"/><Relationship Id="rId195" Type="http://schemas.openxmlformats.org/officeDocument/2006/relationships/image" Target="../media/image807.png"/><Relationship Id="rId209" Type="http://schemas.openxmlformats.org/officeDocument/2006/relationships/image" Target="../media/image821.png"/><Relationship Id="rId190" Type="http://schemas.openxmlformats.org/officeDocument/2006/relationships/image" Target="../media/image802.png"/><Relationship Id="rId204" Type="http://schemas.openxmlformats.org/officeDocument/2006/relationships/image" Target="../media/image816.png"/><Relationship Id="rId220" Type="http://schemas.openxmlformats.org/officeDocument/2006/relationships/image" Target="../media/image832.png"/><Relationship Id="rId15" Type="http://schemas.openxmlformats.org/officeDocument/2006/relationships/image" Target="../media/image628.png"/><Relationship Id="rId36" Type="http://schemas.openxmlformats.org/officeDocument/2006/relationships/image" Target="../media/image649.png"/><Relationship Id="rId57" Type="http://schemas.openxmlformats.org/officeDocument/2006/relationships/image" Target="../media/image670.png"/><Relationship Id="rId106" Type="http://schemas.openxmlformats.org/officeDocument/2006/relationships/image" Target="../media/image718.png"/><Relationship Id="rId127" Type="http://schemas.openxmlformats.org/officeDocument/2006/relationships/image" Target="../media/image739.png"/><Relationship Id="rId10" Type="http://schemas.openxmlformats.org/officeDocument/2006/relationships/image" Target="../media/image623.png"/><Relationship Id="rId31" Type="http://schemas.openxmlformats.org/officeDocument/2006/relationships/image" Target="../media/image644.png"/><Relationship Id="rId52" Type="http://schemas.openxmlformats.org/officeDocument/2006/relationships/image" Target="../media/image665.png"/><Relationship Id="rId73" Type="http://schemas.openxmlformats.org/officeDocument/2006/relationships/image" Target="../media/image686.png"/><Relationship Id="rId78" Type="http://schemas.openxmlformats.org/officeDocument/2006/relationships/image" Target="../media/image691.png"/><Relationship Id="rId94" Type="http://schemas.openxmlformats.org/officeDocument/2006/relationships/image" Target="../media/image707.png"/><Relationship Id="rId99" Type="http://schemas.openxmlformats.org/officeDocument/2006/relationships/image" Target="../media/image712.png"/><Relationship Id="rId101" Type="http://schemas.openxmlformats.org/officeDocument/2006/relationships/image" Target="../media/image714.png"/><Relationship Id="rId122" Type="http://schemas.openxmlformats.org/officeDocument/2006/relationships/image" Target="../media/image734.png"/><Relationship Id="rId143" Type="http://schemas.openxmlformats.org/officeDocument/2006/relationships/image" Target="../media/image755.png"/><Relationship Id="rId148" Type="http://schemas.openxmlformats.org/officeDocument/2006/relationships/image" Target="../media/image760.png"/><Relationship Id="rId164" Type="http://schemas.openxmlformats.org/officeDocument/2006/relationships/image" Target="../media/image776.png"/><Relationship Id="rId169" Type="http://schemas.openxmlformats.org/officeDocument/2006/relationships/image" Target="../media/image781.png"/><Relationship Id="rId185" Type="http://schemas.openxmlformats.org/officeDocument/2006/relationships/image" Target="../media/image797.png"/><Relationship Id="rId4" Type="http://schemas.openxmlformats.org/officeDocument/2006/relationships/image" Target="../media/image617.png"/><Relationship Id="rId9" Type="http://schemas.openxmlformats.org/officeDocument/2006/relationships/image" Target="../media/image622.png"/><Relationship Id="rId180" Type="http://schemas.openxmlformats.org/officeDocument/2006/relationships/image" Target="../media/image792.png"/><Relationship Id="rId210" Type="http://schemas.openxmlformats.org/officeDocument/2006/relationships/image" Target="../media/image822.png"/><Relationship Id="rId215" Type="http://schemas.openxmlformats.org/officeDocument/2006/relationships/image" Target="../media/image827.png"/><Relationship Id="rId26" Type="http://schemas.openxmlformats.org/officeDocument/2006/relationships/image" Target="../media/image639.png"/><Relationship Id="rId47" Type="http://schemas.openxmlformats.org/officeDocument/2006/relationships/image" Target="../media/image660.png"/><Relationship Id="rId68" Type="http://schemas.openxmlformats.org/officeDocument/2006/relationships/image" Target="../media/image681.png"/><Relationship Id="rId89" Type="http://schemas.openxmlformats.org/officeDocument/2006/relationships/image" Target="../media/image702.png"/><Relationship Id="rId112" Type="http://schemas.openxmlformats.org/officeDocument/2006/relationships/image" Target="../media/image724.png"/><Relationship Id="rId133" Type="http://schemas.openxmlformats.org/officeDocument/2006/relationships/image" Target="../media/image745.png"/><Relationship Id="rId154" Type="http://schemas.openxmlformats.org/officeDocument/2006/relationships/image" Target="../media/image766.png"/><Relationship Id="rId175" Type="http://schemas.openxmlformats.org/officeDocument/2006/relationships/image" Target="../media/image787.png"/><Relationship Id="rId196" Type="http://schemas.openxmlformats.org/officeDocument/2006/relationships/image" Target="../media/image808.png"/><Relationship Id="rId200" Type="http://schemas.openxmlformats.org/officeDocument/2006/relationships/image" Target="../media/image812.png"/><Relationship Id="rId16" Type="http://schemas.openxmlformats.org/officeDocument/2006/relationships/image" Target="../media/image629.png"/><Relationship Id="rId221" Type="http://schemas.openxmlformats.org/officeDocument/2006/relationships/image" Target="../media/image833.png"/><Relationship Id="rId37" Type="http://schemas.openxmlformats.org/officeDocument/2006/relationships/image" Target="../media/image650.png"/><Relationship Id="rId58" Type="http://schemas.openxmlformats.org/officeDocument/2006/relationships/image" Target="../media/image671.png"/><Relationship Id="rId79" Type="http://schemas.openxmlformats.org/officeDocument/2006/relationships/image" Target="../media/image692.png"/><Relationship Id="rId102" Type="http://schemas.openxmlformats.org/officeDocument/2006/relationships/image" Target="../media/image715.png"/><Relationship Id="rId123" Type="http://schemas.openxmlformats.org/officeDocument/2006/relationships/image" Target="../media/image735.png"/><Relationship Id="rId144" Type="http://schemas.openxmlformats.org/officeDocument/2006/relationships/image" Target="../media/image756.png"/><Relationship Id="rId90" Type="http://schemas.openxmlformats.org/officeDocument/2006/relationships/image" Target="../media/image703.png"/><Relationship Id="rId165" Type="http://schemas.openxmlformats.org/officeDocument/2006/relationships/image" Target="../media/image777.png"/><Relationship Id="rId186" Type="http://schemas.openxmlformats.org/officeDocument/2006/relationships/image" Target="../media/image798.png"/><Relationship Id="rId211" Type="http://schemas.openxmlformats.org/officeDocument/2006/relationships/image" Target="../media/image823.png"/><Relationship Id="rId27" Type="http://schemas.openxmlformats.org/officeDocument/2006/relationships/image" Target="../media/image640.png"/><Relationship Id="rId48" Type="http://schemas.openxmlformats.org/officeDocument/2006/relationships/image" Target="../media/image661.png"/><Relationship Id="rId69" Type="http://schemas.openxmlformats.org/officeDocument/2006/relationships/image" Target="../media/image682.png"/><Relationship Id="rId113" Type="http://schemas.openxmlformats.org/officeDocument/2006/relationships/image" Target="../media/image725.png"/><Relationship Id="rId134" Type="http://schemas.openxmlformats.org/officeDocument/2006/relationships/image" Target="../media/image746.png"/><Relationship Id="rId80" Type="http://schemas.openxmlformats.org/officeDocument/2006/relationships/image" Target="../media/image693.png"/><Relationship Id="rId155" Type="http://schemas.openxmlformats.org/officeDocument/2006/relationships/image" Target="../media/image767.png"/><Relationship Id="rId176" Type="http://schemas.openxmlformats.org/officeDocument/2006/relationships/image" Target="../media/image788.png"/><Relationship Id="rId197" Type="http://schemas.openxmlformats.org/officeDocument/2006/relationships/image" Target="../media/image809.png"/><Relationship Id="rId201" Type="http://schemas.openxmlformats.org/officeDocument/2006/relationships/image" Target="../media/image813.png"/><Relationship Id="rId222" Type="http://schemas.openxmlformats.org/officeDocument/2006/relationships/image" Target="../media/image834.png"/><Relationship Id="rId17" Type="http://schemas.openxmlformats.org/officeDocument/2006/relationships/image" Target="../media/image630.png"/><Relationship Id="rId38" Type="http://schemas.openxmlformats.org/officeDocument/2006/relationships/image" Target="../media/image651.png"/><Relationship Id="rId59" Type="http://schemas.openxmlformats.org/officeDocument/2006/relationships/image" Target="../media/image672.png"/><Relationship Id="rId103" Type="http://schemas.openxmlformats.org/officeDocument/2006/relationships/image" Target="../media/image609.png"/><Relationship Id="rId124" Type="http://schemas.openxmlformats.org/officeDocument/2006/relationships/image" Target="../media/image736.png"/><Relationship Id="rId70" Type="http://schemas.openxmlformats.org/officeDocument/2006/relationships/image" Target="../media/image683.png"/><Relationship Id="rId91" Type="http://schemas.openxmlformats.org/officeDocument/2006/relationships/image" Target="../media/image704.png"/><Relationship Id="rId145" Type="http://schemas.openxmlformats.org/officeDocument/2006/relationships/image" Target="../media/image757.png"/><Relationship Id="rId166" Type="http://schemas.openxmlformats.org/officeDocument/2006/relationships/image" Target="../media/image778.png"/><Relationship Id="rId187" Type="http://schemas.openxmlformats.org/officeDocument/2006/relationships/image" Target="../media/image799.png"/><Relationship Id="rId1" Type="http://schemas.openxmlformats.org/officeDocument/2006/relationships/slideLayout" Target="../slideLayouts/slideLayout3.xml"/><Relationship Id="rId212" Type="http://schemas.openxmlformats.org/officeDocument/2006/relationships/image" Target="../media/image824.png"/><Relationship Id="rId28" Type="http://schemas.openxmlformats.org/officeDocument/2006/relationships/image" Target="../media/image641.png"/><Relationship Id="rId49" Type="http://schemas.openxmlformats.org/officeDocument/2006/relationships/image" Target="../media/image662.png"/><Relationship Id="rId114" Type="http://schemas.openxmlformats.org/officeDocument/2006/relationships/image" Target="../media/image726.png"/><Relationship Id="rId60" Type="http://schemas.openxmlformats.org/officeDocument/2006/relationships/image" Target="../media/image673.png"/><Relationship Id="rId81" Type="http://schemas.openxmlformats.org/officeDocument/2006/relationships/image" Target="../media/image694.png"/><Relationship Id="rId135" Type="http://schemas.openxmlformats.org/officeDocument/2006/relationships/image" Target="../media/image747.png"/><Relationship Id="rId156" Type="http://schemas.openxmlformats.org/officeDocument/2006/relationships/image" Target="../media/image768.png"/><Relationship Id="rId177" Type="http://schemas.openxmlformats.org/officeDocument/2006/relationships/image" Target="../media/image789.png"/><Relationship Id="rId198" Type="http://schemas.openxmlformats.org/officeDocument/2006/relationships/image" Target="../media/image810.png"/><Relationship Id="rId202" Type="http://schemas.openxmlformats.org/officeDocument/2006/relationships/image" Target="../media/image814.png"/><Relationship Id="rId223" Type="http://schemas.openxmlformats.org/officeDocument/2006/relationships/image" Target="../media/image835.png"/><Relationship Id="rId18" Type="http://schemas.openxmlformats.org/officeDocument/2006/relationships/image" Target="../media/image631.png"/><Relationship Id="rId39" Type="http://schemas.openxmlformats.org/officeDocument/2006/relationships/image" Target="../media/image652.png"/><Relationship Id="rId50" Type="http://schemas.openxmlformats.org/officeDocument/2006/relationships/image" Target="../media/image663.png"/><Relationship Id="rId104" Type="http://schemas.openxmlformats.org/officeDocument/2006/relationships/image" Target="../media/image716.png"/><Relationship Id="rId125" Type="http://schemas.openxmlformats.org/officeDocument/2006/relationships/image" Target="../media/image737.png"/><Relationship Id="rId146" Type="http://schemas.openxmlformats.org/officeDocument/2006/relationships/image" Target="../media/image758.png"/><Relationship Id="rId167" Type="http://schemas.openxmlformats.org/officeDocument/2006/relationships/image" Target="../media/image779.png"/><Relationship Id="rId188" Type="http://schemas.openxmlformats.org/officeDocument/2006/relationships/image" Target="../media/image800.png"/><Relationship Id="rId71" Type="http://schemas.openxmlformats.org/officeDocument/2006/relationships/image" Target="../media/image684.png"/><Relationship Id="rId92" Type="http://schemas.openxmlformats.org/officeDocument/2006/relationships/image" Target="../media/image705.png"/><Relationship Id="rId213" Type="http://schemas.openxmlformats.org/officeDocument/2006/relationships/image" Target="../media/image825.png"/><Relationship Id="rId2" Type="http://schemas.openxmlformats.org/officeDocument/2006/relationships/image" Target="../media/image615.png"/><Relationship Id="rId29" Type="http://schemas.openxmlformats.org/officeDocument/2006/relationships/image" Target="../media/image642.png"/><Relationship Id="rId40" Type="http://schemas.openxmlformats.org/officeDocument/2006/relationships/image" Target="../media/image653.png"/><Relationship Id="rId115" Type="http://schemas.openxmlformats.org/officeDocument/2006/relationships/image" Target="../media/image727.png"/><Relationship Id="rId136" Type="http://schemas.openxmlformats.org/officeDocument/2006/relationships/image" Target="../media/image748.png"/><Relationship Id="rId157" Type="http://schemas.openxmlformats.org/officeDocument/2006/relationships/image" Target="../media/image769.png"/><Relationship Id="rId178" Type="http://schemas.openxmlformats.org/officeDocument/2006/relationships/image" Target="../media/image790.png"/><Relationship Id="rId61" Type="http://schemas.openxmlformats.org/officeDocument/2006/relationships/image" Target="../media/image674.png"/><Relationship Id="rId82" Type="http://schemas.openxmlformats.org/officeDocument/2006/relationships/image" Target="../media/image695.png"/><Relationship Id="rId199" Type="http://schemas.openxmlformats.org/officeDocument/2006/relationships/image" Target="../media/image811.png"/><Relationship Id="rId203" Type="http://schemas.openxmlformats.org/officeDocument/2006/relationships/image" Target="../media/image815.png"/><Relationship Id="rId19" Type="http://schemas.openxmlformats.org/officeDocument/2006/relationships/image" Target="../media/image632.png"/><Relationship Id="rId30" Type="http://schemas.openxmlformats.org/officeDocument/2006/relationships/image" Target="../media/image643.png"/><Relationship Id="rId105" Type="http://schemas.openxmlformats.org/officeDocument/2006/relationships/image" Target="../media/image717.png"/><Relationship Id="rId126" Type="http://schemas.openxmlformats.org/officeDocument/2006/relationships/image" Target="../media/image738.png"/><Relationship Id="rId147" Type="http://schemas.openxmlformats.org/officeDocument/2006/relationships/image" Target="../media/image759.png"/><Relationship Id="rId168" Type="http://schemas.openxmlformats.org/officeDocument/2006/relationships/image" Target="../media/image7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10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10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D50A4-F98A-4A5D-A666-B99022C86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0B644D-D790-48C2-BC35-EDB0C7DDB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AAC3104-3761-4B60-BF27-9DB79C344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8A120-196C-48DC-AA16-CD22F43B91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D0CB6-043A-4E83-8D3D-7E7E9E270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48513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332" y="383375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5267" y="134326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82DF7C-A3AD-43CF-A10D-0B365290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5267" y="1722800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5148947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528484"/>
            <a:ext cx="4790314" cy="642164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60741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>
                <a:solidFill>
                  <a:schemeClr val="accent6"/>
                </a:solidFill>
              </a:rPr>
              <a:pPr/>
              <a:t>14</a:t>
            </a:fld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59E30-6C4D-4948-8568-60CCBD502C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6590" y="1360288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9FC576-ABC9-4CC9-AEBC-4DFDC5F89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590" y="1739825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C7C612-3BCE-42A9-9328-FAC2A54EE8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76590" y="2628849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2900818-7069-4552-BD02-336072AA45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76590" y="3008386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AC9A94-F4B7-4F3F-B688-8CF92AA1EB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6590" y="389741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BBB562-D7FE-4795-A702-7954DF2FFA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6590" y="4276947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AFC1158-120D-4CE1-AFB1-4C61CA6A36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6590" y="5165972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5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6FB8C27-CC1E-4515-8198-911B043ED4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76590" y="5545509"/>
            <a:ext cx="4790314" cy="642164"/>
          </a:xfrm>
        </p:spPr>
        <p:txBody>
          <a:bodyPr/>
          <a:lstStyle/>
          <a:p>
            <a:endParaRPr lang="ru-RU" dirty="0">
              <a:solidFill>
                <a:schemeClr val="accent5"/>
              </a:solidFill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31B756F-C29B-4275-9301-AD86FC9C7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877612"/>
              </p:ext>
            </p:extLst>
          </p:nvPr>
        </p:nvGraphicFramePr>
        <p:xfrm>
          <a:off x="625096" y="1360288"/>
          <a:ext cx="5125748" cy="4385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06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281082" y="1039907"/>
            <a:ext cx="5432612" cy="3048000"/>
          </a:xfrm>
          <a:prstGeom prst="rect">
            <a:avLst/>
          </a:prstGeom>
        </p:spPr>
      </p:pic>
      <p:sp>
        <p:nvSpPr>
          <p:cNvPr id="2" name="Рисунок 1">
            <a:extLst>
              <a:ext uri="{FF2B5EF4-FFF2-40B4-BE49-F238E27FC236}">
                <a16:creationId xmlns:a16="http://schemas.microsoft.com/office/drawing/2014/main" id="{38C461D0-0D39-4FD3-8AD4-0E832E887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826" y="1280161"/>
            <a:ext cx="3430829" cy="2148840"/>
          </a:xfrm>
          <a:noFill/>
          <a:ln>
            <a:noFill/>
          </a:ln>
        </p:spPr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5233E939-A70B-4D59-BFF9-25B1232567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prstGeom prst="roundRect">
            <a:avLst>
              <a:gd name="adj" fmla="val 12294"/>
            </a:avLst>
          </a:prstGeom>
        </p:spPr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043264-47A7-41A8-BD39-44764904AB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60666-5FA0-4D8C-AB12-AC2144A466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A4149DD-AEA5-4B34-B1C7-7F98E296C6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0E3C014-67F9-4CD2-9DAD-DD9229F6DB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941A72-EFAF-44F7-BEB7-6AB833109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455AC49-3B10-4E7B-8E60-B114266B10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BBC9E7C-9583-4A41-9E75-CEE9530DD8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A3A59F4-773A-4619-B45C-1B0EA46D9B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E5E9DC6-5E57-44A8-85F3-856A2FA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FE28FC6-A9E9-4F9B-8446-38D1CD450EF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19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A4EDC46-4F2C-4275-9CDC-2BD481E430A8}"/>
              </a:ext>
            </a:extLst>
          </p:cNvPr>
          <p:cNvGrpSpPr/>
          <p:nvPr/>
        </p:nvGrpSpPr>
        <p:grpSpPr>
          <a:xfrm>
            <a:off x="4951937" y="1208819"/>
            <a:ext cx="2268386" cy="4662886"/>
            <a:chOff x="5193506" y="1574276"/>
            <a:chExt cx="1802607" cy="3705431"/>
          </a:xfrm>
        </p:grpSpPr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ADC314F-9F19-4FEA-97AD-07F26F51B620}"/>
                </a:ext>
              </a:extLst>
            </p:cNvPr>
            <p:cNvSpPr/>
            <p:nvPr/>
          </p:nvSpPr>
          <p:spPr>
            <a:xfrm>
              <a:off x="5210727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76E7FEE-0EB1-4746-9DDD-1684A7001A8E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8C3F5C7-7636-41A4-BA80-3491804B8786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811CD315-417D-43F3-86F1-90773170876F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2BB8CDF7-2F1E-4B42-A7CD-D11EC8EDA406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68B6A556-7D40-478D-84FB-4EF0FC7DA59F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12827976-DC27-4EAF-8E52-EBEFEC7E0761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530F195-F566-483B-94CE-768CC428E39B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18CA254A-9E3B-4352-82B2-BA84B9F413EC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4273616-0536-4E9E-A4BE-5D7114D4C4E6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1AF835D-BC32-4CF6-9D53-BC9BE3935788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668C5EB7-3AC0-4913-B7E5-76B46FFF714C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18FAB6AC-0AD1-4123-96B1-6FDD727A66D6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E0079DE2-1327-4F2F-A9D1-235DB5B2BB66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8563A0D3-DD5F-48FE-8A05-4C2D704CE07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8452619C-3E15-4DC5-AB4B-6C88B9322F6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24479CF-8277-41BF-A7D4-9E38E5D3A492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0B62DAC2-F1F4-4ECF-851D-BEC23148FE5D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5311E48-AC2A-4A80-A65A-D356CC01C1AC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104AE29B-276D-4F69-9E54-6CBD0BE7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4FAE68B0-E6D3-4A99-8C27-FF0701E8FAD5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81A0CB6C-0D74-4877-B97D-73B7D6B320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237E626-D311-4B83-8DBA-12DC3F813C32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61B8E82-D4DC-41E9-B74B-4125D6F227F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4064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8292" y="384175"/>
            <a:ext cx="2425700" cy="4540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ВВОДНЫЕ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595273" y="1377609"/>
            <a:ext cx="8169687" cy="1328511"/>
            <a:chOff x="1770059" y="1241688"/>
            <a:chExt cx="8169687" cy="1328511"/>
          </a:xfrm>
        </p:grpSpPr>
        <p:sp>
          <p:nvSpPr>
            <p:cNvPr id="1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3"/>
              <a:ext cx="769830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E4EAE9"/>
                  </a:solidFill>
                </a:rPr>
                <a:t>Это шаблон презентации, который ты можешь использовать, чтобы рассказать о своем решении на конкурсе </a:t>
              </a:r>
              <a:br>
                <a:rPr lang="en-US" dirty="0">
                  <a:solidFill>
                    <a:srgbClr val="E4EAE9"/>
                  </a:solidFill>
                </a:rPr>
              </a:br>
              <a:r>
                <a:rPr lang="ru-RU" sz="2000" dirty="0">
                  <a:solidFill>
                    <a:srgbClr val="F9257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Лидеры цифровой </a:t>
              </a:r>
              <a:r>
                <a:rPr lang="ru-RU" sz="2000" u="sng" dirty="0">
                  <a:solidFill>
                    <a:srgbClr val="F9257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трансформации 2024.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AED60E9-FE2B-21BF-C998-C0F563EC85E5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04F5B93-78E9-43DB-CA45-4A1626CEB0F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CB7D381-4AD2-5DD2-7941-CFE4868B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1F5C9F5-4E2C-7FFC-0585-AF0478BC3329}"/>
              </a:ext>
            </a:extLst>
          </p:cNvPr>
          <p:cNvGrpSpPr/>
          <p:nvPr/>
        </p:nvGrpSpPr>
        <p:grpSpPr>
          <a:xfrm>
            <a:off x="1595273" y="3044708"/>
            <a:ext cx="8422230" cy="2678234"/>
            <a:chOff x="1595273" y="2921138"/>
            <a:chExt cx="8422230" cy="267823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EBC99F8C-7CA8-454A-B103-F952BCE95FEA}"/>
                </a:ext>
              </a:extLst>
            </p:cNvPr>
            <p:cNvSpPr/>
            <p:nvPr/>
          </p:nvSpPr>
          <p:spPr>
            <a:xfrm>
              <a:off x="1814109" y="2921138"/>
              <a:ext cx="8203394" cy="2678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867" dirty="0">
                  <a:solidFill>
                    <a:srgbClr val="E4EAE9"/>
                  </a:solidFill>
                </a:rPr>
                <a:t>Мы подготовили примеры слайдов, логотипы, шрифты, цвета, иконки и различные графические элементы.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Ты можешь использовать и собственный шаблон, но мы просим сохранить несколько важных моментов.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О них – на следующем слайде!</a:t>
              </a:r>
            </a:p>
          </p:txBody>
        </p:sp>
        <p:sp>
          <p:nvSpPr>
            <p:cNvPr id="19" name="Треугольник 18">
              <a:extLst>
                <a:ext uri="{FF2B5EF4-FFF2-40B4-BE49-F238E27FC236}">
                  <a16:creationId xmlns:a16="http://schemas.microsoft.com/office/drawing/2014/main" id="{A4D775C7-616E-381E-E0F3-AAA94B508B03}"/>
                </a:ext>
              </a:extLst>
            </p:cNvPr>
            <p:cNvSpPr/>
            <p:nvPr/>
          </p:nvSpPr>
          <p:spPr>
            <a:xfrm rot="5400000">
              <a:off x="1591402" y="2998923"/>
              <a:ext cx="226577" cy="218836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Треугольник 21">
              <a:extLst>
                <a:ext uri="{FF2B5EF4-FFF2-40B4-BE49-F238E27FC236}">
                  <a16:creationId xmlns:a16="http://schemas.microsoft.com/office/drawing/2014/main" id="{FAB8CE6E-23A6-4FCC-6910-7466F305D0CA}"/>
                </a:ext>
              </a:extLst>
            </p:cNvPr>
            <p:cNvSpPr/>
            <p:nvPr/>
          </p:nvSpPr>
          <p:spPr>
            <a:xfrm rot="5400000">
              <a:off x="1591402" y="4662534"/>
              <a:ext cx="226577" cy="218836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05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39FB2D8-919B-453D-8BD1-E8066585D3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4995" y="1033838"/>
            <a:ext cx="1726214" cy="3657600"/>
          </a:xfrm>
          <a:noFill/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8C9860F-CAF8-4A51-A02F-2D17FAC41E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70385" y="1033838"/>
            <a:ext cx="1726214" cy="3657600"/>
          </a:xfrm>
          <a:noFill/>
          <a:ln>
            <a:noFill/>
          </a:ln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3ABB758-98A5-4169-AB6B-8F56608242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52863" y="1038713"/>
            <a:ext cx="1726214" cy="3657600"/>
          </a:xfrm>
          <a:noFill/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573C4A7-5C76-410B-804E-0C70F77923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21936" y="1014094"/>
            <a:ext cx="1726214" cy="3657600"/>
          </a:xfrm>
          <a:noFill/>
        </p:spPr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A7D045A-A8EF-4758-822A-D4C79AEC5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888D882-21EA-4859-AD0B-F83535D571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>
              <a:latin typeface="+mj-lt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4512A82-0FB0-43DF-93BA-4AAE010B0E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>
              <a:latin typeface="+mj-lt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3FD380F-869A-4817-B010-68C40DCD76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 dirty="0">
              <a:latin typeface="+mj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78F308C-1886-4E54-A21C-8947C5BAC3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>
              <a:latin typeface="+mj-lt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4C6CDC-BDA3-4BEA-B6D2-232205DB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31250022-45D9-F12D-3C47-EF28765F4C31}"/>
              </a:ext>
            </a:extLst>
          </p:cNvPr>
          <p:cNvGrpSpPr/>
          <p:nvPr/>
        </p:nvGrpSpPr>
        <p:grpSpPr>
          <a:xfrm>
            <a:off x="997191" y="990797"/>
            <a:ext cx="1821822" cy="3745203"/>
            <a:chOff x="5193506" y="1574006"/>
            <a:chExt cx="1802607" cy="3705701"/>
          </a:xfrm>
        </p:grpSpPr>
        <p:sp>
          <p:nvSpPr>
            <p:cNvPr id="123" name="Полилиния: фигура 13">
              <a:extLst>
                <a:ext uri="{FF2B5EF4-FFF2-40B4-BE49-F238E27FC236}">
                  <a16:creationId xmlns:a16="http://schemas.microsoft.com/office/drawing/2014/main" id="{24AEA150-DD4F-B078-FF83-FEE03143696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4">
              <a:extLst>
                <a:ext uri="{FF2B5EF4-FFF2-40B4-BE49-F238E27FC236}">
                  <a16:creationId xmlns:a16="http://schemas.microsoft.com/office/drawing/2014/main" id="{99E94FA1-5BB5-0D58-4BBD-DE5C76358423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5">
              <a:extLst>
                <a:ext uri="{FF2B5EF4-FFF2-40B4-BE49-F238E27FC236}">
                  <a16:creationId xmlns:a16="http://schemas.microsoft.com/office/drawing/2014/main" id="{EC571396-05D0-35C1-5295-C7D257F4D92F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: фигура 16">
              <a:extLst>
                <a:ext uri="{FF2B5EF4-FFF2-40B4-BE49-F238E27FC236}">
                  <a16:creationId xmlns:a16="http://schemas.microsoft.com/office/drawing/2014/main" id="{9B732ADF-E9DA-13D4-42DD-BC54854010DA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: фигура 17">
              <a:extLst>
                <a:ext uri="{FF2B5EF4-FFF2-40B4-BE49-F238E27FC236}">
                  <a16:creationId xmlns:a16="http://schemas.microsoft.com/office/drawing/2014/main" id="{0678F81A-528D-A550-D258-6BBE42EEC68D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: фигура 18">
              <a:extLst>
                <a:ext uri="{FF2B5EF4-FFF2-40B4-BE49-F238E27FC236}">
                  <a16:creationId xmlns:a16="http://schemas.microsoft.com/office/drawing/2014/main" id="{25414295-E7C9-1A32-CA87-C03CF520D7C8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: фигура 19">
              <a:extLst>
                <a:ext uri="{FF2B5EF4-FFF2-40B4-BE49-F238E27FC236}">
                  <a16:creationId xmlns:a16="http://schemas.microsoft.com/office/drawing/2014/main" id="{E8A820F9-852B-9D6F-4958-7115D82B78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: фигура 20">
              <a:extLst>
                <a:ext uri="{FF2B5EF4-FFF2-40B4-BE49-F238E27FC236}">
                  <a16:creationId xmlns:a16="http://schemas.microsoft.com/office/drawing/2014/main" id="{A1CF9CF3-386D-EAF7-4826-6711831475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: фигура 21">
              <a:extLst>
                <a:ext uri="{FF2B5EF4-FFF2-40B4-BE49-F238E27FC236}">
                  <a16:creationId xmlns:a16="http://schemas.microsoft.com/office/drawing/2014/main" id="{96508A4E-34F4-C72C-8A4A-3D35D6C3DB3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22">
              <a:extLst>
                <a:ext uri="{FF2B5EF4-FFF2-40B4-BE49-F238E27FC236}">
                  <a16:creationId xmlns:a16="http://schemas.microsoft.com/office/drawing/2014/main" id="{51EB21C3-71D0-415B-6856-697384359B8F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23">
              <a:extLst>
                <a:ext uri="{FF2B5EF4-FFF2-40B4-BE49-F238E27FC236}">
                  <a16:creationId xmlns:a16="http://schemas.microsoft.com/office/drawing/2014/main" id="{0466A1BA-47FF-C618-565D-0CBFDCEEC700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: фигура 24">
              <a:extLst>
                <a:ext uri="{FF2B5EF4-FFF2-40B4-BE49-F238E27FC236}">
                  <a16:creationId xmlns:a16="http://schemas.microsoft.com/office/drawing/2014/main" id="{75E55049-DE9B-98AC-BB13-FCA1570B68F3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: фигура 25">
              <a:extLst>
                <a:ext uri="{FF2B5EF4-FFF2-40B4-BE49-F238E27FC236}">
                  <a16:creationId xmlns:a16="http://schemas.microsoft.com/office/drawing/2014/main" id="{CF905F48-77CA-03E7-97ED-1F92F9A828BD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26">
              <a:extLst>
                <a:ext uri="{FF2B5EF4-FFF2-40B4-BE49-F238E27FC236}">
                  <a16:creationId xmlns:a16="http://schemas.microsoft.com/office/drawing/2014/main" id="{CEBF0B75-055D-4965-772F-47AD1E433B6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27">
              <a:extLst>
                <a:ext uri="{FF2B5EF4-FFF2-40B4-BE49-F238E27FC236}">
                  <a16:creationId xmlns:a16="http://schemas.microsoft.com/office/drawing/2014/main" id="{F00C9732-1E60-E852-DA70-EE392525EF29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28">
              <a:extLst>
                <a:ext uri="{FF2B5EF4-FFF2-40B4-BE49-F238E27FC236}">
                  <a16:creationId xmlns:a16="http://schemas.microsoft.com/office/drawing/2014/main" id="{5AFC5E81-BD49-8854-AE72-7FFF0DE9D257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29">
              <a:extLst>
                <a:ext uri="{FF2B5EF4-FFF2-40B4-BE49-F238E27FC236}">
                  <a16:creationId xmlns:a16="http://schemas.microsoft.com/office/drawing/2014/main" id="{476EA956-DA6E-38F4-E41E-39CD4275DD9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30">
              <a:extLst>
                <a:ext uri="{FF2B5EF4-FFF2-40B4-BE49-F238E27FC236}">
                  <a16:creationId xmlns:a16="http://schemas.microsoft.com/office/drawing/2014/main" id="{38BA4330-968A-CD08-C32A-1AB62BA4060E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31">
              <a:extLst>
                <a:ext uri="{FF2B5EF4-FFF2-40B4-BE49-F238E27FC236}">
                  <a16:creationId xmlns:a16="http://schemas.microsoft.com/office/drawing/2014/main" id="{139C8CA0-F4D9-106C-2539-EAC9FFE03A98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42" name="Рисунок 141">
              <a:extLst>
                <a:ext uri="{FF2B5EF4-FFF2-40B4-BE49-F238E27FC236}">
                  <a16:creationId xmlns:a16="http://schemas.microsoft.com/office/drawing/2014/main" id="{B710F069-E351-BE87-1018-2661A76A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43" name="Полилиния: фигура 33">
              <a:extLst>
                <a:ext uri="{FF2B5EF4-FFF2-40B4-BE49-F238E27FC236}">
                  <a16:creationId xmlns:a16="http://schemas.microsoft.com/office/drawing/2014/main" id="{71E4939B-0E00-8909-8012-C8043D8DCAD7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34">
              <a:extLst>
                <a:ext uri="{FF2B5EF4-FFF2-40B4-BE49-F238E27FC236}">
                  <a16:creationId xmlns:a16="http://schemas.microsoft.com/office/drawing/2014/main" id="{5C4DB02A-9E60-644A-BD04-122262EA9C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35">
              <a:extLst>
                <a:ext uri="{FF2B5EF4-FFF2-40B4-BE49-F238E27FC236}">
                  <a16:creationId xmlns:a16="http://schemas.microsoft.com/office/drawing/2014/main" id="{A8C103F3-04F0-28A6-D985-85A41641334F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36">
              <a:extLst>
                <a:ext uri="{FF2B5EF4-FFF2-40B4-BE49-F238E27FC236}">
                  <a16:creationId xmlns:a16="http://schemas.microsoft.com/office/drawing/2014/main" id="{672B7A39-41AC-BB07-5409-21F650DF0E89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6F6876AF-B1D2-D1B1-91CC-C9E4B6B41445}"/>
              </a:ext>
            </a:extLst>
          </p:cNvPr>
          <p:cNvGrpSpPr/>
          <p:nvPr/>
        </p:nvGrpSpPr>
        <p:grpSpPr>
          <a:xfrm>
            <a:off x="3730724" y="990797"/>
            <a:ext cx="1821822" cy="3745203"/>
            <a:chOff x="5193506" y="1574006"/>
            <a:chExt cx="1802607" cy="3705701"/>
          </a:xfrm>
        </p:grpSpPr>
        <p:sp>
          <p:nvSpPr>
            <p:cNvPr id="148" name="Полилиния: фигура 13">
              <a:extLst>
                <a:ext uri="{FF2B5EF4-FFF2-40B4-BE49-F238E27FC236}">
                  <a16:creationId xmlns:a16="http://schemas.microsoft.com/office/drawing/2014/main" id="{E8AC8241-89F5-74DB-F469-C2BA9BE0C024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">
              <a:extLst>
                <a:ext uri="{FF2B5EF4-FFF2-40B4-BE49-F238E27FC236}">
                  <a16:creationId xmlns:a16="http://schemas.microsoft.com/office/drawing/2014/main" id="{84434B8C-47C7-6BE9-D4B7-0B893BCC5BD5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5">
              <a:extLst>
                <a:ext uri="{FF2B5EF4-FFF2-40B4-BE49-F238E27FC236}">
                  <a16:creationId xmlns:a16="http://schemas.microsoft.com/office/drawing/2014/main" id="{5263283D-705A-5613-18ED-E80BDE52AFCA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6">
              <a:extLst>
                <a:ext uri="{FF2B5EF4-FFF2-40B4-BE49-F238E27FC236}">
                  <a16:creationId xmlns:a16="http://schemas.microsoft.com/office/drawing/2014/main" id="{744D4512-D838-3AD8-499E-05E6B87490C1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7">
              <a:extLst>
                <a:ext uri="{FF2B5EF4-FFF2-40B4-BE49-F238E27FC236}">
                  <a16:creationId xmlns:a16="http://schemas.microsoft.com/office/drawing/2014/main" id="{57B1D57F-7138-34E6-ADEF-6E34A735ABB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8">
              <a:extLst>
                <a:ext uri="{FF2B5EF4-FFF2-40B4-BE49-F238E27FC236}">
                  <a16:creationId xmlns:a16="http://schemas.microsoft.com/office/drawing/2014/main" id="{F820A8CD-CB50-CF85-631E-0D2ABB0DA0AE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: фигура 19">
              <a:extLst>
                <a:ext uri="{FF2B5EF4-FFF2-40B4-BE49-F238E27FC236}">
                  <a16:creationId xmlns:a16="http://schemas.microsoft.com/office/drawing/2014/main" id="{E04E2701-FE1E-5CC3-36AF-B4B9D29FD242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: фигура 20">
              <a:extLst>
                <a:ext uri="{FF2B5EF4-FFF2-40B4-BE49-F238E27FC236}">
                  <a16:creationId xmlns:a16="http://schemas.microsoft.com/office/drawing/2014/main" id="{8CD1AA2D-A392-D1E3-DF78-0AEA26501D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: фигура 21">
              <a:extLst>
                <a:ext uri="{FF2B5EF4-FFF2-40B4-BE49-F238E27FC236}">
                  <a16:creationId xmlns:a16="http://schemas.microsoft.com/office/drawing/2014/main" id="{2C59B60B-FC7B-96E9-43B4-E6248B35E7F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22">
              <a:extLst>
                <a:ext uri="{FF2B5EF4-FFF2-40B4-BE49-F238E27FC236}">
                  <a16:creationId xmlns:a16="http://schemas.microsoft.com/office/drawing/2014/main" id="{C1F8F87E-2226-19FB-7129-485EFF2952F3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23">
              <a:extLst>
                <a:ext uri="{FF2B5EF4-FFF2-40B4-BE49-F238E27FC236}">
                  <a16:creationId xmlns:a16="http://schemas.microsoft.com/office/drawing/2014/main" id="{19CF104F-7F1A-9575-3974-58D1C393CB8C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24">
              <a:extLst>
                <a:ext uri="{FF2B5EF4-FFF2-40B4-BE49-F238E27FC236}">
                  <a16:creationId xmlns:a16="http://schemas.microsoft.com/office/drawing/2014/main" id="{08D91672-4E5C-7BA4-1CE5-A30F3A8D8B90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25">
              <a:extLst>
                <a:ext uri="{FF2B5EF4-FFF2-40B4-BE49-F238E27FC236}">
                  <a16:creationId xmlns:a16="http://schemas.microsoft.com/office/drawing/2014/main" id="{0E644CEA-C8F9-E939-4113-FFB9CC6A10CB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26">
              <a:extLst>
                <a:ext uri="{FF2B5EF4-FFF2-40B4-BE49-F238E27FC236}">
                  <a16:creationId xmlns:a16="http://schemas.microsoft.com/office/drawing/2014/main" id="{A9463AC2-3CBD-AD7F-C2FC-3E6B8898F61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27">
              <a:extLst>
                <a:ext uri="{FF2B5EF4-FFF2-40B4-BE49-F238E27FC236}">
                  <a16:creationId xmlns:a16="http://schemas.microsoft.com/office/drawing/2014/main" id="{A0B742DC-234C-DFDF-1731-F5483C135F77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28">
              <a:extLst>
                <a:ext uri="{FF2B5EF4-FFF2-40B4-BE49-F238E27FC236}">
                  <a16:creationId xmlns:a16="http://schemas.microsoft.com/office/drawing/2014/main" id="{295E8F4E-2D3F-0442-68E4-45516C2C0F7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29">
              <a:extLst>
                <a:ext uri="{FF2B5EF4-FFF2-40B4-BE49-F238E27FC236}">
                  <a16:creationId xmlns:a16="http://schemas.microsoft.com/office/drawing/2014/main" id="{EC3523CB-F469-D234-C98C-68A35D5DC1EE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: фигура 30">
              <a:extLst>
                <a:ext uri="{FF2B5EF4-FFF2-40B4-BE49-F238E27FC236}">
                  <a16:creationId xmlns:a16="http://schemas.microsoft.com/office/drawing/2014/main" id="{C1E692C9-11C7-FD16-0691-269E9730C0D7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31">
              <a:extLst>
                <a:ext uri="{FF2B5EF4-FFF2-40B4-BE49-F238E27FC236}">
                  <a16:creationId xmlns:a16="http://schemas.microsoft.com/office/drawing/2014/main" id="{8A8BCBC3-F8B9-E268-FA91-BE0B91504CB7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67" name="Рисунок 166">
              <a:extLst>
                <a:ext uri="{FF2B5EF4-FFF2-40B4-BE49-F238E27FC236}">
                  <a16:creationId xmlns:a16="http://schemas.microsoft.com/office/drawing/2014/main" id="{275DD60F-C19A-9738-1499-379E38B8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68" name="Полилиния: фигура 33">
              <a:extLst>
                <a:ext uri="{FF2B5EF4-FFF2-40B4-BE49-F238E27FC236}">
                  <a16:creationId xmlns:a16="http://schemas.microsoft.com/office/drawing/2014/main" id="{0C1A32E6-71CE-D73A-D08C-E614CC7D3E3D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34">
              <a:extLst>
                <a:ext uri="{FF2B5EF4-FFF2-40B4-BE49-F238E27FC236}">
                  <a16:creationId xmlns:a16="http://schemas.microsoft.com/office/drawing/2014/main" id="{F634A189-F19F-9C70-5515-9E924535DC9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: фигура 35">
              <a:extLst>
                <a:ext uri="{FF2B5EF4-FFF2-40B4-BE49-F238E27FC236}">
                  <a16:creationId xmlns:a16="http://schemas.microsoft.com/office/drawing/2014/main" id="{FEC821A6-0C1B-A5D1-4EE3-7BC96AF6DC8D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: фигура 36">
              <a:extLst>
                <a:ext uri="{FF2B5EF4-FFF2-40B4-BE49-F238E27FC236}">
                  <a16:creationId xmlns:a16="http://schemas.microsoft.com/office/drawing/2014/main" id="{DCBB9EDB-AF53-F46A-71B2-6496483F87B8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8B88200-E25B-E61C-1E68-2D2C2B01BCE5}"/>
              </a:ext>
            </a:extLst>
          </p:cNvPr>
          <p:cNvGrpSpPr/>
          <p:nvPr/>
        </p:nvGrpSpPr>
        <p:grpSpPr>
          <a:xfrm>
            <a:off x="6699146" y="990797"/>
            <a:ext cx="1821822" cy="3745203"/>
            <a:chOff x="5193506" y="1574006"/>
            <a:chExt cx="1802607" cy="3705701"/>
          </a:xfrm>
        </p:grpSpPr>
        <p:sp>
          <p:nvSpPr>
            <p:cNvPr id="173" name="Полилиния: фигура 13">
              <a:extLst>
                <a:ext uri="{FF2B5EF4-FFF2-40B4-BE49-F238E27FC236}">
                  <a16:creationId xmlns:a16="http://schemas.microsoft.com/office/drawing/2014/main" id="{A9CDA20E-DC0B-7574-8A53-2FE5A69E3137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4" name="Полилиния: фигура 14">
              <a:extLst>
                <a:ext uri="{FF2B5EF4-FFF2-40B4-BE49-F238E27FC236}">
                  <a16:creationId xmlns:a16="http://schemas.microsoft.com/office/drawing/2014/main" id="{C6EDF764-F67B-E72A-96F7-9AD40839714F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5" name="Полилиния: фигура 15">
              <a:extLst>
                <a:ext uri="{FF2B5EF4-FFF2-40B4-BE49-F238E27FC236}">
                  <a16:creationId xmlns:a16="http://schemas.microsoft.com/office/drawing/2014/main" id="{3FAA0615-8C83-2C58-58C1-270E46BD11DD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6">
              <a:extLst>
                <a:ext uri="{FF2B5EF4-FFF2-40B4-BE49-F238E27FC236}">
                  <a16:creationId xmlns:a16="http://schemas.microsoft.com/office/drawing/2014/main" id="{6DA7610E-8695-F698-FBE5-F1EA1A34BCA3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">
              <a:extLst>
                <a:ext uri="{FF2B5EF4-FFF2-40B4-BE49-F238E27FC236}">
                  <a16:creationId xmlns:a16="http://schemas.microsoft.com/office/drawing/2014/main" id="{C2B0886E-C1A1-F8FB-DE0A-7E00B1A7012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8">
              <a:extLst>
                <a:ext uri="{FF2B5EF4-FFF2-40B4-BE49-F238E27FC236}">
                  <a16:creationId xmlns:a16="http://schemas.microsoft.com/office/drawing/2014/main" id="{F6E82E9D-82A0-F318-F846-F9AA582ADCE6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9">
              <a:extLst>
                <a:ext uri="{FF2B5EF4-FFF2-40B4-BE49-F238E27FC236}">
                  <a16:creationId xmlns:a16="http://schemas.microsoft.com/office/drawing/2014/main" id="{6CD40789-5D3D-6EE9-2675-745C2BDC65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: фигура 20">
              <a:extLst>
                <a:ext uri="{FF2B5EF4-FFF2-40B4-BE49-F238E27FC236}">
                  <a16:creationId xmlns:a16="http://schemas.microsoft.com/office/drawing/2014/main" id="{158DFE1D-B6C8-7D8D-1E07-17C4E0EEF55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: фигура 21">
              <a:extLst>
                <a:ext uri="{FF2B5EF4-FFF2-40B4-BE49-F238E27FC236}">
                  <a16:creationId xmlns:a16="http://schemas.microsoft.com/office/drawing/2014/main" id="{D8DEFA81-42B3-5DA3-7630-FDBDF31D670E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: фигура 22">
              <a:extLst>
                <a:ext uri="{FF2B5EF4-FFF2-40B4-BE49-F238E27FC236}">
                  <a16:creationId xmlns:a16="http://schemas.microsoft.com/office/drawing/2014/main" id="{BB1811A3-3629-FDD8-6775-7826417B17BB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: фигура 23">
              <a:extLst>
                <a:ext uri="{FF2B5EF4-FFF2-40B4-BE49-F238E27FC236}">
                  <a16:creationId xmlns:a16="http://schemas.microsoft.com/office/drawing/2014/main" id="{0C885996-2D3E-94A9-F80B-759C2B77BEFD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: фигура 24">
              <a:extLst>
                <a:ext uri="{FF2B5EF4-FFF2-40B4-BE49-F238E27FC236}">
                  <a16:creationId xmlns:a16="http://schemas.microsoft.com/office/drawing/2014/main" id="{7A637849-F366-366B-2B72-613C030A10ED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: фигура 25">
              <a:extLst>
                <a:ext uri="{FF2B5EF4-FFF2-40B4-BE49-F238E27FC236}">
                  <a16:creationId xmlns:a16="http://schemas.microsoft.com/office/drawing/2014/main" id="{110EFEA7-7F4A-95B8-43B8-6F88654392F3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26">
              <a:extLst>
                <a:ext uri="{FF2B5EF4-FFF2-40B4-BE49-F238E27FC236}">
                  <a16:creationId xmlns:a16="http://schemas.microsoft.com/office/drawing/2014/main" id="{6775B6E1-3AE7-DCB7-993C-A3BB57DEB079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27">
              <a:extLst>
                <a:ext uri="{FF2B5EF4-FFF2-40B4-BE49-F238E27FC236}">
                  <a16:creationId xmlns:a16="http://schemas.microsoft.com/office/drawing/2014/main" id="{A1B076D4-6F0A-6994-8304-90264BE47B6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28">
              <a:extLst>
                <a:ext uri="{FF2B5EF4-FFF2-40B4-BE49-F238E27FC236}">
                  <a16:creationId xmlns:a16="http://schemas.microsoft.com/office/drawing/2014/main" id="{03D70E49-6A46-60F0-235C-230EB8697FFF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29">
              <a:extLst>
                <a:ext uri="{FF2B5EF4-FFF2-40B4-BE49-F238E27FC236}">
                  <a16:creationId xmlns:a16="http://schemas.microsoft.com/office/drawing/2014/main" id="{638DC947-2E6A-E1E4-48C6-C82F296AF48F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: фигура 30">
              <a:extLst>
                <a:ext uri="{FF2B5EF4-FFF2-40B4-BE49-F238E27FC236}">
                  <a16:creationId xmlns:a16="http://schemas.microsoft.com/office/drawing/2014/main" id="{2133978C-A68D-962F-7B3F-8C121D583304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: фигура 31">
              <a:extLst>
                <a:ext uri="{FF2B5EF4-FFF2-40B4-BE49-F238E27FC236}">
                  <a16:creationId xmlns:a16="http://schemas.microsoft.com/office/drawing/2014/main" id="{E7337AD2-C975-8EEA-309F-C9BEC7D9B80A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92" name="Рисунок 191">
              <a:extLst>
                <a:ext uri="{FF2B5EF4-FFF2-40B4-BE49-F238E27FC236}">
                  <a16:creationId xmlns:a16="http://schemas.microsoft.com/office/drawing/2014/main" id="{EBC94221-5003-CC9C-1BA6-39584F78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93" name="Полилиния: фигура 33">
              <a:extLst>
                <a:ext uri="{FF2B5EF4-FFF2-40B4-BE49-F238E27FC236}">
                  <a16:creationId xmlns:a16="http://schemas.microsoft.com/office/drawing/2014/main" id="{D717B4FB-A27A-CAA6-3D77-01AD01672953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34">
              <a:extLst>
                <a:ext uri="{FF2B5EF4-FFF2-40B4-BE49-F238E27FC236}">
                  <a16:creationId xmlns:a16="http://schemas.microsoft.com/office/drawing/2014/main" id="{34C8B6EF-76B0-66A8-48F8-451128B8EF5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: фигура 35">
              <a:extLst>
                <a:ext uri="{FF2B5EF4-FFF2-40B4-BE49-F238E27FC236}">
                  <a16:creationId xmlns:a16="http://schemas.microsoft.com/office/drawing/2014/main" id="{C4E22E47-5653-9FC4-E418-B13F750799A0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: фигура 36">
              <a:extLst>
                <a:ext uri="{FF2B5EF4-FFF2-40B4-BE49-F238E27FC236}">
                  <a16:creationId xmlns:a16="http://schemas.microsoft.com/office/drawing/2014/main" id="{288CF8AC-8E86-147B-676C-4A0A4618F6E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7" name="Группа 196">
            <a:extLst>
              <a:ext uri="{FF2B5EF4-FFF2-40B4-BE49-F238E27FC236}">
                <a16:creationId xmlns:a16="http://schemas.microsoft.com/office/drawing/2014/main" id="{09B9B184-25F2-7359-333D-5EB9A60B8EFD}"/>
              </a:ext>
            </a:extLst>
          </p:cNvPr>
          <p:cNvGrpSpPr/>
          <p:nvPr/>
        </p:nvGrpSpPr>
        <p:grpSpPr>
          <a:xfrm>
            <a:off x="9575248" y="961760"/>
            <a:ext cx="1821822" cy="3745203"/>
            <a:chOff x="5193506" y="1574006"/>
            <a:chExt cx="1802607" cy="3705701"/>
          </a:xfrm>
        </p:grpSpPr>
        <p:sp>
          <p:nvSpPr>
            <p:cNvPr id="198" name="Полилиния: фигура 13">
              <a:extLst>
                <a:ext uri="{FF2B5EF4-FFF2-40B4-BE49-F238E27FC236}">
                  <a16:creationId xmlns:a16="http://schemas.microsoft.com/office/drawing/2014/main" id="{E3F377FC-00D5-EF59-5B13-016CF3D10D8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9" name="Полилиния: фигура 14">
              <a:extLst>
                <a:ext uri="{FF2B5EF4-FFF2-40B4-BE49-F238E27FC236}">
                  <a16:creationId xmlns:a16="http://schemas.microsoft.com/office/drawing/2014/main" id="{FC792052-29C1-6D35-7F6B-79A599C639D7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0" name="Полилиния: фигура 15">
              <a:extLst>
                <a:ext uri="{FF2B5EF4-FFF2-40B4-BE49-F238E27FC236}">
                  <a16:creationId xmlns:a16="http://schemas.microsoft.com/office/drawing/2014/main" id="{E5A98475-EA25-67D6-4D5F-15BF00331AEB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16">
              <a:extLst>
                <a:ext uri="{FF2B5EF4-FFF2-40B4-BE49-F238E27FC236}">
                  <a16:creationId xmlns:a16="http://schemas.microsoft.com/office/drawing/2014/main" id="{81E5799A-EDA9-923F-4306-CDB07B346B8B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17">
              <a:extLst>
                <a:ext uri="{FF2B5EF4-FFF2-40B4-BE49-F238E27FC236}">
                  <a16:creationId xmlns:a16="http://schemas.microsoft.com/office/drawing/2014/main" id="{C8C06C37-DF23-F749-53E7-43DD5F9A34DA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18">
              <a:extLst>
                <a:ext uri="{FF2B5EF4-FFF2-40B4-BE49-F238E27FC236}">
                  <a16:creationId xmlns:a16="http://schemas.microsoft.com/office/drawing/2014/main" id="{18AB0B4B-8AF4-3CED-546E-8A0EDD0343AA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19">
              <a:extLst>
                <a:ext uri="{FF2B5EF4-FFF2-40B4-BE49-F238E27FC236}">
                  <a16:creationId xmlns:a16="http://schemas.microsoft.com/office/drawing/2014/main" id="{A09F4E37-B8CD-2EF9-2BDD-679C42F718DF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">
              <a:extLst>
                <a:ext uri="{FF2B5EF4-FFF2-40B4-BE49-F238E27FC236}">
                  <a16:creationId xmlns:a16="http://schemas.microsoft.com/office/drawing/2014/main" id="{9D8C252F-C832-C60B-67B3-B6D013188DB3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1">
              <a:extLst>
                <a:ext uri="{FF2B5EF4-FFF2-40B4-BE49-F238E27FC236}">
                  <a16:creationId xmlns:a16="http://schemas.microsoft.com/office/drawing/2014/main" id="{FA7900B1-7A25-63CF-0588-70A25C00B663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2">
              <a:extLst>
                <a:ext uri="{FF2B5EF4-FFF2-40B4-BE49-F238E27FC236}">
                  <a16:creationId xmlns:a16="http://schemas.microsoft.com/office/drawing/2014/main" id="{EFB55E02-77C2-7DAA-FBBD-AAD9F92F0831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3">
              <a:extLst>
                <a:ext uri="{FF2B5EF4-FFF2-40B4-BE49-F238E27FC236}">
                  <a16:creationId xmlns:a16="http://schemas.microsoft.com/office/drawing/2014/main" id="{30535304-E628-32AB-C6BA-19E520C656BF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: фигура 24">
              <a:extLst>
                <a:ext uri="{FF2B5EF4-FFF2-40B4-BE49-F238E27FC236}">
                  <a16:creationId xmlns:a16="http://schemas.microsoft.com/office/drawing/2014/main" id="{78104E2D-A620-47E2-40F3-A995004EE446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: фигура 25">
              <a:extLst>
                <a:ext uri="{FF2B5EF4-FFF2-40B4-BE49-F238E27FC236}">
                  <a16:creationId xmlns:a16="http://schemas.microsoft.com/office/drawing/2014/main" id="{8EB92C67-7F68-803C-FB9E-2D13E650E6A1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: фигура 26">
              <a:extLst>
                <a:ext uri="{FF2B5EF4-FFF2-40B4-BE49-F238E27FC236}">
                  <a16:creationId xmlns:a16="http://schemas.microsoft.com/office/drawing/2014/main" id="{3E0B4E90-F08C-B5ED-761E-838F2F9D531E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: фигура 27">
              <a:extLst>
                <a:ext uri="{FF2B5EF4-FFF2-40B4-BE49-F238E27FC236}">
                  <a16:creationId xmlns:a16="http://schemas.microsoft.com/office/drawing/2014/main" id="{B6C8B631-B5E5-473B-FD01-2491F51BF4AA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8">
              <a:extLst>
                <a:ext uri="{FF2B5EF4-FFF2-40B4-BE49-F238E27FC236}">
                  <a16:creationId xmlns:a16="http://schemas.microsoft.com/office/drawing/2014/main" id="{380F7E94-40B3-49EA-38A2-A4683915276E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: фигура 29">
              <a:extLst>
                <a:ext uri="{FF2B5EF4-FFF2-40B4-BE49-F238E27FC236}">
                  <a16:creationId xmlns:a16="http://schemas.microsoft.com/office/drawing/2014/main" id="{F9385ADB-6D1B-C79D-F5BB-B03F408AFC6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: фигура 30">
              <a:extLst>
                <a:ext uri="{FF2B5EF4-FFF2-40B4-BE49-F238E27FC236}">
                  <a16:creationId xmlns:a16="http://schemas.microsoft.com/office/drawing/2014/main" id="{00D97A09-43D0-4152-831C-C7744B4FE7E6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31">
              <a:extLst>
                <a:ext uri="{FF2B5EF4-FFF2-40B4-BE49-F238E27FC236}">
                  <a16:creationId xmlns:a16="http://schemas.microsoft.com/office/drawing/2014/main" id="{83CFD5B5-DF45-F681-5596-E631C837531E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217" name="Рисунок 216">
              <a:extLst>
                <a:ext uri="{FF2B5EF4-FFF2-40B4-BE49-F238E27FC236}">
                  <a16:creationId xmlns:a16="http://schemas.microsoft.com/office/drawing/2014/main" id="{5AED15A4-4D29-1A14-4213-148543BB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218" name="Полилиния: фигура 33">
              <a:extLst>
                <a:ext uri="{FF2B5EF4-FFF2-40B4-BE49-F238E27FC236}">
                  <a16:creationId xmlns:a16="http://schemas.microsoft.com/office/drawing/2014/main" id="{D613CEB1-BB3C-206D-6D01-E1CB7887B429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34">
              <a:extLst>
                <a:ext uri="{FF2B5EF4-FFF2-40B4-BE49-F238E27FC236}">
                  <a16:creationId xmlns:a16="http://schemas.microsoft.com/office/drawing/2014/main" id="{69F35FD4-E9E3-2671-1E63-C0ECA01A6C97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35">
              <a:extLst>
                <a:ext uri="{FF2B5EF4-FFF2-40B4-BE49-F238E27FC236}">
                  <a16:creationId xmlns:a16="http://schemas.microsoft.com/office/drawing/2014/main" id="{6DDAF0B9-15C9-D0FE-7E34-9051A84DDBB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36">
              <a:extLst>
                <a:ext uri="{FF2B5EF4-FFF2-40B4-BE49-F238E27FC236}">
                  <a16:creationId xmlns:a16="http://schemas.microsoft.com/office/drawing/2014/main" id="{BB968C32-6E31-7C3C-54D5-B0EED92672B1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0377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33953" y="1435681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цвет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795" y="2615219"/>
            <a:ext cx="48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изображение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3953" y="4071306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Тут ты найдешь иконки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395" y="5300055"/>
            <a:ext cx="45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Горячие клавиши </a:t>
            </a:r>
            <a:r>
              <a:rPr lang="en-US" sz="2400" u="sng" dirty="0">
                <a:solidFill>
                  <a:srgbClr val="E4EAE9"/>
                </a:solidFill>
              </a:rPr>
              <a:t>PowerPoint</a:t>
            </a:r>
            <a:endParaRPr lang="ru-RU" sz="2400" u="sng" dirty="0">
              <a:solidFill>
                <a:srgbClr val="E4EAE9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1562" y="1316439"/>
            <a:ext cx="5361725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https://presium.pro/blog/color_palette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0" name="ïśḷîďè"/>
          <p:cNvSpPr/>
          <p:nvPr/>
        </p:nvSpPr>
        <p:spPr>
          <a:xfrm>
            <a:off x="6096000" y="1316439"/>
            <a:ext cx="1091713" cy="749932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210795" y="2550636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https://presium.pro/blog/images_for_presentation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2" name="ïśḷîďè"/>
          <p:cNvSpPr/>
          <p:nvPr/>
        </p:nvSpPr>
        <p:spPr>
          <a:xfrm flipH="1">
            <a:off x="5004288" y="2550636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1562" y="3933484"/>
            <a:ext cx="5361726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4" name="ïśḷîďè"/>
          <p:cNvSpPr/>
          <p:nvPr/>
        </p:nvSpPr>
        <p:spPr>
          <a:xfrm>
            <a:off x="6095999" y="39334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10795" y="5250684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https://nice-</a:t>
            </a:r>
            <a:r>
              <a:rPr lang="en-US" sz="1400" dirty="0" err="1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slides.ru</a:t>
            </a:r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/lessons/</a:t>
            </a:r>
            <a:r>
              <a:rPr lang="en-US" sz="1400" dirty="0" err="1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quickstart</a:t>
            </a:r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ru-RU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горячие-клавиши-</a:t>
            </a:r>
            <a:r>
              <a:rPr lang="en-US" sz="1400" dirty="0" err="1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ru-RU" sz="1400" dirty="0">
              <a:solidFill>
                <a:srgbClr val="F92571"/>
              </a:solidFill>
            </a:endParaRPr>
          </a:p>
        </p:txBody>
      </p:sp>
      <p:sp>
        <p:nvSpPr>
          <p:cNvPr id="26" name="ïśḷîďè"/>
          <p:cNvSpPr/>
          <p:nvPr/>
        </p:nvSpPr>
        <p:spPr>
          <a:xfrm flipH="1">
            <a:off x="5004288" y="52506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76925" y="465700"/>
            <a:ext cx="6054725" cy="376237"/>
          </a:xfrm>
        </p:spPr>
        <p:txBody>
          <a:bodyPr/>
          <a:lstStyle/>
          <a:p>
            <a:r>
              <a:rPr lang="ru-RU" dirty="0">
                <a:latin typeface="+mn-lt"/>
              </a:rPr>
              <a:t>Полезные 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Box 1097"/>
          <p:cNvSpPr txBox="1"/>
          <p:nvPr/>
        </p:nvSpPr>
        <p:spPr>
          <a:xfrm>
            <a:off x="5295623" y="1120745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Бизнес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0FBF02-F85C-4369-8D5C-9F6E2F0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6AD9240D-8A0A-DACA-6825-A5FAE3E4706F}"/>
              </a:ext>
            </a:extLst>
          </p:cNvPr>
          <p:cNvSpPr txBox="1">
            <a:spLocks/>
          </p:cNvSpPr>
          <p:nvPr/>
        </p:nvSpPr>
        <p:spPr>
          <a:xfrm>
            <a:off x="1279020" y="557147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CCC7E-D03F-E3B2-8C31-1841D736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64" y="1979390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4C614-D76B-AD01-EF8E-FEB260AE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3" y="1979390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98B693-201A-34C0-6D18-FD7EBDBB8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03" y="1979390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ECEF93-A996-C743-FB9D-D373B932A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1979390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76D9E5-9531-3E76-7AD5-3B69C1C33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1567181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34F7EB-C935-5CAB-F0C0-913BDE44F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8" y="1567181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0C417B-BC32-26C7-C161-F4B55B4EC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53" y="1567181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B684B3-FCA2-B131-3A31-9C2238089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8" y="1567181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C8DE5-97B7-2897-F4F4-7CE25D1B1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83" y="1567181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35565C-A364-F838-6742-9443B5CE2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48" y="1567181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0210D6-443C-3509-3F33-7B8EEBDCA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13" y="1567181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D029BB9-7832-4D0F-C66F-614A5FD24C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8" y="1567181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A1211-F9A1-6C72-481D-3DD17DE46F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43" y="1567181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75AAA5-95B8-44F2-577F-C669B2225E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8" y="1567181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20C376-9611-1F26-AC4A-1D1B244140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73" y="1567181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7362E0E-7E9F-ACFE-1474-B247649C6F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38" y="1567181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972DC53-3E6A-5508-6D16-8E272F4DE0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3" y="1567181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CA589B-3AA5-55D0-0CAC-488EF87572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68" y="1567181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3715951-76A7-8671-33CB-A290195FF2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3" y="1567181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F714B3F-F9ED-753E-B9B2-CA1B30FBB1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8" y="1567181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297B7F-7E2E-7846-8AD1-4ED022684F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63" y="1567181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E4C6DE9-64D2-BCF6-1E8C-B9E4CA1450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1567181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0A142D3-A00E-60FD-6799-916C73F831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93" y="1567181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364254-39CE-4013-62E7-214F253F72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58" y="1567181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0FA029D-AE74-9B96-6203-874CC4A695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567181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4EEC12D9-77D5-15E9-68AE-000C58ECEA2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8" y="1567181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1D362D1-CC53-0E19-03C1-246FC2260D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53" y="1567181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669477-CD25-D8CB-9605-0010188528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8" y="1567181"/>
            <a:ext cx="304800" cy="304800"/>
          </a:xfrm>
          <a:prstGeom prst="rect">
            <a:avLst/>
          </a:prstGeom>
        </p:spPr>
      </p:pic>
      <p:pic>
        <p:nvPicPr>
          <p:cNvPr id="1104" name="Рисунок 1103">
            <a:extLst>
              <a:ext uri="{FF2B5EF4-FFF2-40B4-BE49-F238E27FC236}">
                <a16:creationId xmlns:a16="http://schemas.microsoft.com/office/drawing/2014/main" id="{E0777D12-F90C-2B7D-268C-571447AABDA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11" y="1979390"/>
            <a:ext cx="304800" cy="304800"/>
          </a:xfrm>
          <a:prstGeom prst="rect">
            <a:avLst/>
          </a:prstGeom>
        </p:spPr>
      </p:pic>
      <p:pic>
        <p:nvPicPr>
          <p:cNvPr id="1106" name="Рисунок 1105">
            <a:extLst>
              <a:ext uri="{FF2B5EF4-FFF2-40B4-BE49-F238E27FC236}">
                <a16:creationId xmlns:a16="http://schemas.microsoft.com/office/drawing/2014/main" id="{EAAA558B-80F0-4E2D-0F5E-B36CD84924A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32" y="1979390"/>
            <a:ext cx="304800" cy="304800"/>
          </a:xfrm>
          <a:prstGeom prst="rect">
            <a:avLst/>
          </a:prstGeom>
        </p:spPr>
      </p:pic>
      <p:pic>
        <p:nvPicPr>
          <p:cNvPr id="1114" name="Рисунок 1113">
            <a:extLst>
              <a:ext uri="{FF2B5EF4-FFF2-40B4-BE49-F238E27FC236}">
                <a16:creationId xmlns:a16="http://schemas.microsoft.com/office/drawing/2014/main" id="{5D55BBB9-BEA4-BE92-F5A2-C2E72E2E452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3" y="1979390"/>
            <a:ext cx="304800" cy="304800"/>
          </a:xfrm>
          <a:prstGeom prst="rect">
            <a:avLst/>
          </a:prstGeom>
        </p:spPr>
      </p:pic>
      <p:pic>
        <p:nvPicPr>
          <p:cNvPr id="1116" name="Рисунок 1115">
            <a:extLst>
              <a:ext uri="{FF2B5EF4-FFF2-40B4-BE49-F238E27FC236}">
                <a16:creationId xmlns:a16="http://schemas.microsoft.com/office/drawing/2014/main" id="{6D5D8A48-1E78-9AE6-E640-A39A8681DEC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4" y="1979390"/>
            <a:ext cx="304800" cy="304800"/>
          </a:xfrm>
          <a:prstGeom prst="rect">
            <a:avLst/>
          </a:prstGeom>
        </p:spPr>
      </p:pic>
      <p:pic>
        <p:nvPicPr>
          <p:cNvPr id="1118" name="Рисунок 1117">
            <a:extLst>
              <a:ext uri="{FF2B5EF4-FFF2-40B4-BE49-F238E27FC236}">
                <a16:creationId xmlns:a16="http://schemas.microsoft.com/office/drawing/2014/main" id="{E62846C3-9E63-D840-C5EF-A1A7676262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5" y="1979390"/>
            <a:ext cx="304800" cy="304800"/>
          </a:xfrm>
          <a:prstGeom prst="rect">
            <a:avLst/>
          </a:prstGeom>
        </p:spPr>
      </p:pic>
      <p:pic>
        <p:nvPicPr>
          <p:cNvPr id="1120" name="Рисунок 1119">
            <a:extLst>
              <a:ext uri="{FF2B5EF4-FFF2-40B4-BE49-F238E27FC236}">
                <a16:creationId xmlns:a16="http://schemas.microsoft.com/office/drawing/2014/main" id="{7A2822D4-97F0-6E00-38C8-10949C1D8E1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16" y="1979390"/>
            <a:ext cx="304800" cy="304800"/>
          </a:xfrm>
          <a:prstGeom prst="rect">
            <a:avLst/>
          </a:prstGeom>
        </p:spPr>
      </p:pic>
      <p:pic>
        <p:nvPicPr>
          <p:cNvPr id="1122" name="Рисунок 1121">
            <a:extLst>
              <a:ext uri="{FF2B5EF4-FFF2-40B4-BE49-F238E27FC236}">
                <a16:creationId xmlns:a16="http://schemas.microsoft.com/office/drawing/2014/main" id="{274C7504-B9B7-557C-3950-151152F40DF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37" y="1979390"/>
            <a:ext cx="304800" cy="304800"/>
          </a:xfrm>
          <a:prstGeom prst="rect">
            <a:avLst/>
          </a:prstGeom>
        </p:spPr>
      </p:pic>
      <p:pic>
        <p:nvPicPr>
          <p:cNvPr id="1124" name="Рисунок 1123">
            <a:extLst>
              <a:ext uri="{FF2B5EF4-FFF2-40B4-BE49-F238E27FC236}">
                <a16:creationId xmlns:a16="http://schemas.microsoft.com/office/drawing/2014/main" id="{A203AC88-A12C-6923-1FF3-DD54D2B9FE1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8" y="1979390"/>
            <a:ext cx="304800" cy="304800"/>
          </a:xfrm>
          <a:prstGeom prst="rect">
            <a:avLst/>
          </a:prstGeom>
        </p:spPr>
      </p:pic>
      <p:pic>
        <p:nvPicPr>
          <p:cNvPr id="1126" name="Рисунок 1125">
            <a:extLst>
              <a:ext uri="{FF2B5EF4-FFF2-40B4-BE49-F238E27FC236}">
                <a16:creationId xmlns:a16="http://schemas.microsoft.com/office/drawing/2014/main" id="{CB58D5B3-4C59-91E4-31AB-5F3BA291FB6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1979390"/>
            <a:ext cx="304800" cy="304800"/>
          </a:xfrm>
          <a:prstGeom prst="rect">
            <a:avLst/>
          </a:prstGeom>
        </p:spPr>
      </p:pic>
      <p:pic>
        <p:nvPicPr>
          <p:cNvPr id="1128" name="Рисунок 1127">
            <a:extLst>
              <a:ext uri="{FF2B5EF4-FFF2-40B4-BE49-F238E27FC236}">
                <a16:creationId xmlns:a16="http://schemas.microsoft.com/office/drawing/2014/main" id="{EC3B9B2B-BC5E-9BAC-B9B5-F1815563C80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00" y="1979390"/>
            <a:ext cx="304800" cy="304800"/>
          </a:xfrm>
          <a:prstGeom prst="rect">
            <a:avLst/>
          </a:prstGeom>
        </p:spPr>
      </p:pic>
      <p:pic>
        <p:nvPicPr>
          <p:cNvPr id="1130" name="Рисунок 1129">
            <a:extLst>
              <a:ext uri="{FF2B5EF4-FFF2-40B4-BE49-F238E27FC236}">
                <a16:creationId xmlns:a16="http://schemas.microsoft.com/office/drawing/2014/main" id="{11A4E2E1-0E3A-D8CB-8C98-E74C0804488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21" y="1979390"/>
            <a:ext cx="304800" cy="304800"/>
          </a:xfrm>
          <a:prstGeom prst="rect">
            <a:avLst/>
          </a:prstGeom>
        </p:spPr>
      </p:pic>
      <p:pic>
        <p:nvPicPr>
          <p:cNvPr id="1132" name="Рисунок 1131">
            <a:extLst>
              <a:ext uri="{FF2B5EF4-FFF2-40B4-BE49-F238E27FC236}">
                <a16:creationId xmlns:a16="http://schemas.microsoft.com/office/drawing/2014/main" id="{CEA9EFDE-95CA-4BBD-6069-80B7C86F125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42" y="1979390"/>
            <a:ext cx="304800" cy="304800"/>
          </a:xfrm>
          <a:prstGeom prst="rect">
            <a:avLst/>
          </a:prstGeom>
        </p:spPr>
      </p:pic>
      <p:pic>
        <p:nvPicPr>
          <p:cNvPr id="1134" name="Рисунок 1133">
            <a:extLst>
              <a:ext uri="{FF2B5EF4-FFF2-40B4-BE49-F238E27FC236}">
                <a16:creationId xmlns:a16="http://schemas.microsoft.com/office/drawing/2014/main" id="{2092AD4D-0647-84BB-2501-42BF833F5F8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63" y="1979390"/>
            <a:ext cx="304800" cy="304800"/>
          </a:xfrm>
          <a:prstGeom prst="rect">
            <a:avLst/>
          </a:prstGeom>
        </p:spPr>
      </p:pic>
      <p:pic>
        <p:nvPicPr>
          <p:cNvPr id="1136" name="Рисунок 1135">
            <a:extLst>
              <a:ext uri="{FF2B5EF4-FFF2-40B4-BE49-F238E27FC236}">
                <a16:creationId xmlns:a16="http://schemas.microsoft.com/office/drawing/2014/main" id="{90681C94-0AC8-E34F-54E9-23AE9B0F2FF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75" y="1979390"/>
            <a:ext cx="304800" cy="304800"/>
          </a:xfrm>
          <a:prstGeom prst="rect">
            <a:avLst/>
          </a:prstGeom>
        </p:spPr>
      </p:pic>
      <p:pic>
        <p:nvPicPr>
          <p:cNvPr id="1138" name="Рисунок 1137">
            <a:extLst>
              <a:ext uri="{FF2B5EF4-FFF2-40B4-BE49-F238E27FC236}">
                <a16:creationId xmlns:a16="http://schemas.microsoft.com/office/drawing/2014/main" id="{D8FFD1B2-FB12-3125-0B50-2B032A82F16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11" y="2436282"/>
            <a:ext cx="304800" cy="304800"/>
          </a:xfrm>
          <a:prstGeom prst="rect">
            <a:avLst/>
          </a:prstGeom>
        </p:spPr>
      </p:pic>
      <p:pic>
        <p:nvPicPr>
          <p:cNvPr id="1140" name="Рисунок 1139">
            <a:extLst>
              <a:ext uri="{FF2B5EF4-FFF2-40B4-BE49-F238E27FC236}">
                <a16:creationId xmlns:a16="http://schemas.microsoft.com/office/drawing/2014/main" id="{A8228419-E853-A18A-CDE8-8B3F790F1D4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2436282"/>
            <a:ext cx="304800" cy="304800"/>
          </a:xfrm>
          <a:prstGeom prst="rect">
            <a:avLst/>
          </a:prstGeom>
        </p:spPr>
      </p:pic>
      <p:pic>
        <p:nvPicPr>
          <p:cNvPr id="1142" name="Рисунок 1141">
            <a:extLst>
              <a:ext uri="{FF2B5EF4-FFF2-40B4-BE49-F238E27FC236}">
                <a16:creationId xmlns:a16="http://schemas.microsoft.com/office/drawing/2014/main" id="{16A3A462-7F33-E359-A047-AA8EF7DC5B6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9" y="2436282"/>
            <a:ext cx="304800" cy="304800"/>
          </a:xfrm>
          <a:prstGeom prst="rect">
            <a:avLst/>
          </a:prstGeom>
        </p:spPr>
      </p:pic>
      <p:pic>
        <p:nvPicPr>
          <p:cNvPr id="1144" name="Рисунок 1143">
            <a:extLst>
              <a:ext uri="{FF2B5EF4-FFF2-40B4-BE49-F238E27FC236}">
                <a16:creationId xmlns:a16="http://schemas.microsoft.com/office/drawing/2014/main" id="{190EA21B-3B7A-3347-F445-6E36C3EB68C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13" y="2436282"/>
            <a:ext cx="304800" cy="304800"/>
          </a:xfrm>
          <a:prstGeom prst="rect">
            <a:avLst/>
          </a:prstGeom>
        </p:spPr>
      </p:pic>
      <p:pic>
        <p:nvPicPr>
          <p:cNvPr id="1146" name="Рисунок 1145">
            <a:extLst>
              <a:ext uri="{FF2B5EF4-FFF2-40B4-BE49-F238E27FC236}">
                <a16:creationId xmlns:a16="http://schemas.microsoft.com/office/drawing/2014/main" id="{F018C400-7CD1-C52A-4967-4172A7384D4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1979390"/>
            <a:ext cx="304800" cy="304800"/>
          </a:xfrm>
          <a:prstGeom prst="rect">
            <a:avLst/>
          </a:prstGeom>
        </p:spPr>
      </p:pic>
      <p:pic>
        <p:nvPicPr>
          <p:cNvPr id="1148" name="Рисунок 1147">
            <a:extLst>
              <a:ext uri="{FF2B5EF4-FFF2-40B4-BE49-F238E27FC236}">
                <a16:creationId xmlns:a16="http://schemas.microsoft.com/office/drawing/2014/main" id="{6F87CA67-7382-1F5C-49BD-F449B6A2124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9" y="1979390"/>
            <a:ext cx="304800" cy="304800"/>
          </a:xfrm>
          <a:prstGeom prst="rect">
            <a:avLst/>
          </a:prstGeom>
        </p:spPr>
      </p:pic>
      <p:pic>
        <p:nvPicPr>
          <p:cNvPr id="1150" name="Рисунок 1149">
            <a:extLst>
              <a:ext uri="{FF2B5EF4-FFF2-40B4-BE49-F238E27FC236}">
                <a16:creationId xmlns:a16="http://schemas.microsoft.com/office/drawing/2014/main" id="{659963B5-C0FD-F74D-69D0-2CB1F56EC0C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48" y="197939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CECA06DE-2C9F-0B01-70C0-0E1AA1BDB98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7" y="197939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0C9476E6-D57C-78E2-F380-BC6699E97A0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06" y="1979390"/>
            <a:ext cx="304800" cy="304800"/>
          </a:xfrm>
          <a:prstGeom prst="rect">
            <a:avLst/>
          </a:prstGeom>
        </p:spPr>
      </p:pic>
      <p:pic>
        <p:nvPicPr>
          <p:cNvPr id="1153" name="Рисунок 1152">
            <a:extLst>
              <a:ext uri="{FF2B5EF4-FFF2-40B4-BE49-F238E27FC236}">
                <a16:creationId xmlns:a16="http://schemas.microsoft.com/office/drawing/2014/main" id="{D9768CE3-9F2B-9EDF-D6AF-51324A4AE24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85" y="1979390"/>
            <a:ext cx="304800" cy="304800"/>
          </a:xfrm>
          <a:prstGeom prst="rect">
            <a:avLst/>
          </a:prstGeom>
        </p:spPr>
      </p:pic>
      <p:pic>
        <p:nvPicPr>
          <p:cNvPr id="1155" name="Рисунок 1154">
            <a:extLst>
              <a:ext uri="{FF2B5EF4-FFF2-40B4-BE49-F238E27FC236}">
                <a16:creationId xmlns:a16="http://schemas.microsoft.com/office/drawing/2014/main" id="{62D6F6E2-98A5-ABA0-CB40-718C923EBF0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3" y="1979390"/>
            <a:ext cx="304800" cy="304800"/>
          </a:xfrm>
          <a:prstGeom prst="rect">
            <a:avLst/>
          </a:prstGeom>
        </p:spPr>
      </p:pic>
      <p:pic>
        <p:nvPicPr>
          <p:cNvPr id="1157" name="Рисунок 1156">
            <a:extLst>
              <a:ext uri="{FF2B5EF4-FFF2-40B4-BE49-F238E27FC236}">
                <a16:creationId xmlns:a16="http://schemas.microsoft.com/office/drawing/2014/main" id="{C9B047E5-273E-C684-09AD-3D4F1717CF0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81" y="2436282"/>
            <a:ext cx="304800" cy="304800"/>
          </a:xfrm>
          <a:prstGeom prst="rect">
            <a:avLst/>
          </a:prstGeom>
        </p:spPr>
      </p:pic>
      <p:pic>
        <p:nvPicPr>
          <p:cNvPr id="1159" name="Рисунок 1158">
            <a:extLst>
              <a:ext uri="{FF2B5EF4-FFF2-40B4-BE49-F238E27FC236}">
                <a16:creationId xmlns:a16="http://schemas.microsoft.com/office/drawing/2014/main" id="{FB51788F-C5C1-68F2-7EE9-C1CB02ED06E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47" y="2436282"/>
            <a:ext cx="304800" cy="304800"/>
          </a:xfrm>
          <a:prstGeom prst="rect">
            <a:avLst/>
          </a:prstGeom>
        </p:spPr>
      </p:pic>
      <p:pic>
        <p:nvPicPr>
          <p:cNvPr id="1161" name="Рисунок 1160">
            <a:extLst>
              <a:ext uri="{FF2B5EF4-FFF2-40B4-BE49-F238E27FC236}">
                <a16:creationId xmlns:a16="http://schemas.microsoft.com/office/drawing/2014/main" id="{3A0808CD-230D-53EC-50C1-8D1C5D7DA5A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2436282"/>
            <a:ext cx="304800" cy="304800"/>
          </a:xfrm>
          <a:prstGeom prst="rect">
            <a:avLst/>
          </a:prstGeom>
        </p:spPr>
      </p:pic>
      <p:pic>
        <p:nvPicPr>
          <p:cNvPr id="1169" name="Рисунок 1168">
            <a:extLst>
              <a:ext uri="{FF2B5EF4-FFF2-40B4-BE49-F238E27FC236}">
                <a16:creationId xmlns:a16="http://schemas.microsoft.com/office/drawing/2014/main" id="{5E6BBAE6-2E15-2A63-2E5F-896FF4EBE23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93" y="2436282"/>
            <a:ext cx="304800" cy="304800"/>
          </a:xfrm>
          <a:prstGeom prst="rect">
            <a:avLst/>
          </a:prstGeom>
        </p:spPr>
      </p:pic>
      <p:pic>
        <p:nvPicPr>
          <p:cNvPr id="1171" name="Рисунок 1170">
            <a:extLst>
              <a:ext uri="{FF2B5EF4-FFF2-40B4-BE49-F238E27FC236}">
                <a16:creationId xmlns:a16="http://schemas.microsoft.com/office/drawing/2014/main" id="{55915883-770C-CBED-5FAC-2354C3CE6D5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9" y="2436282"/>
            <a:ext cx="304800" cy="304800"/>
          </a:xfrm>
          <a:prstGeom prst="rect">
            <a:avLst/>
          </a:prstGeom>
        </p:spPr>
      </p:pic>
      <p:pic>
        <p:nvPicPr>
          <p:cNvPr id="1175" name="Рисунок 1174">
            <a:extLst>
              <a:ext uri="{FF2B5EF4-FFF2-40B4-BE49-F238E27FC236}">
                <a16:creationId xmlns:a16="http://schemas.microsoft.com/office/drawing/2014/main" id="{895C7E91-F44B-80D7-1176-90C7632100F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25" y="2436282"/>
            <a:ext cx="304800" cy="304800"/>
          </a:xfrm>
          <a:prstGeom prst="rect">
            <a:avLst/>
          </a:prstGeom>
        </p:spPr>
      </p:pic>
      <p:pic>
        <p:nvPicPr>
          <p:cNvPr id="1177" name="Рисунок 1176">
            <a:extLst>
              <a:ext uri="{FF2B5EF4-FFF2-40B4-BE49-F238E27FC236}">
                <a16:creationId xmlns:a16="http://schemas.microsoft.com/office/drawing/2014/main" id="{D7986B9F-88DF-BD40-55F4-347DD111DA4E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91" y="2436282"/>
            <a:ext cx="304800" cy="304800"/>
          </a:xfrm>
          <a:prstGeom prst="rect">
            <a:avLst/>
          </a:prstGeom>
        </p:spPr>
      </p:pic>
      <p:pic>
        <p:nvPicPr>
          <p:cNvPr id="1179" name="Рисунок 1178">
            <a:extLst>
              <a:ext uri="{FF2B5EF4-FFF2-40B4-BE49-F238E27FC236}">
                <a16:creationId xmlns:a16="http://schemas.microsoft.com/office/drawing/2014/main" id="{B9EC446B-AA25-27DB-F30F-76254314473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57" y="2436282"/>
            <a:ext cx="304800" cy="304800"/>
          </a:xfrm>
          <a:prstGeom prst="rect">
            <a:avLst/>
          </a:prstGeom>
        </p:spPr>
      </p:pic>
      <p:pic>
        <p:nvPicPr>
          <p:cNvPr id="1185" name="Рисунок 1184">
            <a:extLst>
              <a:ext uri="{FF2B5EF4-FFF2-40B4-BE49-F238E27FC236}">
                <a16:creationId xmlns:a16="http://schemas.microsoft.com/office/drawing/2014/main" id="{BE179663-09A4-0660-C628-007D231AAA70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23" y="2436282"/>
            <a:ext cx="304800" cy="304800"/>
          </a:xfrm>
          <a:prstGeom prst="rect">
            <a:avLst/>
          </a:prstGeom>
        </p:spPr>
      </p:pic>
      <p:pic>
        <p:nvPicPr>
          <p:cNvPr id="1187" name="Рисунок 1186">
            <a:extLst>
              <a:ext uri="{FF2B5EF4-FFF2-40B4-BE49-F238E27FC236}">
                <a16:creationId xmlns:a16="http://schemas.microsoft.com/office/drawing/2014/main" id="{45B87A76-707E-3583-7C29-ED3451C597B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9" y="2436282"/>
            <a:ext cx="304800" cy="304800"/>
          </a:xfrm>
          <a:prstGeom prst="rect">
            <a:avLst/>
          </a:prstGeom>
        </p:spPr>
      </p:pic>
      <p:pic>
        <p:nvPicPr>
          <p:cNvPr id="1189" name="Рисунок 1188">
            <a:extLst>
              <a:ext uri="{FF2B5EF4-FFF2-40B4-BE49-F238E27FC236}">
                <a16:creationId xmlns:a16="http://schemas.microsoft.com/office/drawing/2014/main" id="{4D40DD33-FA07-AC0A-72C5-FE4FDCC77A5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55" y="2436282"/>
            <a:ext cx="304800" cy="304800"/>
          </a:xfrm>
          <a:prstGeom prst="rect">
            <a:avLst/>
          </a:prstGeom>
        </p:spPr>
      </p:pic>
      <p:pic>
        <p:nvPicPr>
          <p:cNvPr id="1191" name="Рисунок 1190">
            <a:extLst>
              <a:ext uri="{FF2B5EF4-FFF2-40B4-BE49-F238E27FC236}">
                <a16:creationId xmlns:a16="http://schemas.microsoft.com/office/drawing/2014/main" id="{F4FD96F4-5667-D530-BAE0-84FCFE383E9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21" y="2436282"/>
            <a:ext cx="304800" cy="304800"/>
          </a:xfrm>
          <a:prstGeom prst="rect">
            <a:avLst/>
          </a:prstGeom>
        </p:spPr>
      </p:pic>
      <p:pic>
        <p:nvPicPr>
          <p:cNvPr id="1193" name="Рисунок 1192">
            <a:extLst>
              <a:ext uri="{FF2B5EF4-FFF2-40B4-BE49-F238E27FC236}">
                <a16:creationId xmlns:a16="http://schemas.microsoft.com/office/drawing/2014/main" id="{43F0F5BE-FDF4-465E-3A69-F09BBD662D5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436282"/>
            <a:ext cx="304800" cy="304800"/>
          </a:xfrm>
          <a:prstGeom prst="rect">
            <a:avLst/>
          </a:prstGeom>
        </p:spPr>
      </p:pic>
      <p:pic>
        <p:nvPicPr>
          <p:cNvPr id="1195" name="Рисунок 1194">
            <a:extLst>
              <a:ext uri="{FF2B5EF4-FFF2-40B4-BE49-F238E27FC236}">
                <a16:creationId xmlns:a16="http://schemas.microsoft.com/office/drawing/2014/main" id="{9A0D3D1B-016B-D81C-329B-08320064B17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3" y="2436282"/>
            <a:ext cx="304800" cy="304800"/>
          </a:xfrm>
          <a:prstGeom prst="rect">
            <a:avLst/>
          </a:prstGeom>
        </p:spPr>
      </p:pic>
      <p:pic>
        <p:nvPicPr>
          <p:cNvPr id="1197" name="Рисунок 1196">
            <a:extLst>
              <a:ext uri="{FF2B5EF4-FFF2-40B4-BE49-F238E27FC236}">
                <a16:creationId xmlns:a16="http://schemas.microsoft.com/office/drawing/2014/main" id="{35B5353F-3E51-215E-F6EC-815A36A3A4E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19" y="2436282"/>
            <a:ext cx="304800" cy="304800"/>
          </a:xfrm>
          <a:prstGeom prst="rect">
            <a:avLst/>
          </a:prstGeom>
        </p:spPr>
      </p:pic>
      <p:pic>
        <p:nvPicPr>
          <p:cNvPr id="1199" name="Рисунок 1198">
            <a:extLst>
              <a:ext uri="{FF2B5EF4-FFF2-40B4-BE49-F238E27FC236}">
                <a16:creationId xmlns:a16="http://schemas.microsoft.com/office/drawing/2014/main" id="{D45DBA79-3D7C-B04D-32B0-EA6D94E46D8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5" y="2436282"/>
            <a:ext cx="304800" cy="304800"/>
          </a:xfrm>
          <a:prstGeom prst="rect">
            <a:avLst/>
          </a:prstGeom>
        </p:spPr>
      </p:pic>
      <p:pic>
        <p:nvPicPr>
          <p:cNvPr id="1201" name="Рисунок 1200">
            <a:extLst>
              <a:ext uri="{FF2B5EF4-FFF2-40B4-BE49-F238E27FC236}">
                <a16:creationId xmlns:a16="http://schemas.microsoft.com/office/drawing/2014/main" id="{A459F8D3-68EA-5846-2B5D-5CA307C5D56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1" y="2436282"/>
            <a:ext cx="304800" cy="304800"/>
          </a:xfrm>
          <a:prstGeom prst="rect">
            <a:avLst/>
          </a:prstGeom>
        </p:spPr>
      </p:pic>
      <p:pic>
        <p:nvPicPr>
          <p:cNvPr id="1203" name="Рисунок 1202">
            <a:extLst>
              <a:ext uri="{FF2B5EF4-FFF2-40B4-BE49-F238E27FC236}">
                <a16:creationId xmlns:a16="http://schemas.microsoft.com/office/drawing/2014/main" id="{2568831E-E6E2-251B-726F-8F191E7B8F2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17" y="2436282"/>
            <a:ext cx="304800" cy="304800"/>
          </a:xfrm>
          <a:prstGeom prst="rect">
            <a:avLst/>
          </a:prstGeom>
        </p:spPr>
      </p:pic>
      <p:pic>
        <p:nvPicPr>
          <p:cNvPr id="1205" name="Рисунок 1204">
            <a:extLst>
              <a:ext uri="{FF2B5EF4-FFF2-40B4-BE49-F238E27FC236}">
                <a16:creationId xmlns:a16="http://schemas.microsoft.com/office/drawing/2014/main" id="{1EEF7507-6F0B-B2FF-34F4-1DCD66BC939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3" y="2436282"/>
            <a:ext cx="304800" cy="304800"/>
          </a:xfrm>
          <a:prstGeom prst="rect">
            <a:avLst/>
          </a:prstGeom>
        </p:spPr>
      </p:pic>
      <p:pic>
        <p:nvPicPr>
          <p:cNvPr id="1207" name="Рисунок 1206">
            <a:extLst>
              <a:ext uri="{FF2B5EF4-FFF2-40B4-BE49-F238E27FC236}">
                <a16:creationId xmlns:a16="http://schemas.microsoft.com/office/drawing/2014/main" id="{1857809E-763F-B824-D0F0-0C9018F2148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49" y="2436282"/>
            <a:ext cx="304800" cy="304800"/>
          </a:xfrm>
          <a:prstGeom prst="rect">
            <a:avLst/>
          </a:prstGeom>
        </p:spPr>
      </p:pic>
      <p:pic>
        <p:nvPicPr>
          <p:cNvPr id="1209" name="Рисунок 1208">
            <a:extLst>
              <a:ext uri="{FF2B5EF4-FFF2-40B4-BE49-F238E27FC236}">
                <a16:creationId xmlns:a16="http://schemas.microsoft.com/office/drawing/2014/main" id="{B2EF4D05-B226-C6EF-D4F7-9A197817955A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15" y="2436282"/>
            <a:ext cx="304800" cy="304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519EDF-652B-A11D-1FC2-6BF164C9B82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7" y="3806298"/>
            <a:ext cx="304800" cy="30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2349D-C81A-A9AA-A972-0A92544FBE3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806298"/>
            <a:ext cx="304800" cy="30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3FA6CF-8861-96A7-F038-88D629F8544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385628"/>
            <a:ext cx="304800" cy="304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ED046-25D5-062B-E4A4-952EAD79023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76" y="3385628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5AFE08-9CC1-7E23-AC6F-0CCD7764627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61" y="3385628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3E3208-D501-A366-DD18-ADB5300EC92A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46" y="3385628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700F1F-195C-89CB-604C-1F0ECBE3791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1" y="3385628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81D100-BBD5-66F0-0E00-A999041B121A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16" y="3385628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7F72C5-BC9C-C6F2-B424-F96B4329512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01" y="3385628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C4960E-936F-742B-481C-8164A9DEA555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86" y="3385628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03C17B-1F06-D8FE-1A4A-F17758B4003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1" y="3385628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98ED30-1192-DA98-06B6-C5D6CE6F247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56" y="3385628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7182FD-7A1F-6EAF-6F2A-78989646DDB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1" y="3385628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3D0CFF-9119-2DA3-11BB-1A1F278FCD2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3385628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2255F-6063-400A-6B35-F0CBC414B93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3385628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29E62A-33BD-4275-52E9-991DA4500C8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96" y="3385628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F4FC52-7777-0057-1CFD-3DFCA1F5A30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81" y="3385628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6C8F812-4A0C-B81F-91F8-C8A3FABD50FD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6" y="3385628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2A94D99-2334-F2CA-BCF2-D7A964B1E27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51" y="3385628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2454E30-1749-9BD7-7BD0-38F88805EF37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6" y="3385628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43EC17A-DECB-DA49-4602-1A49D7B2E8E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21" y="33856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3E26D86-EE6B-B68F-9073-AE237FDD4B03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6" y="3385628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F91C416-7423-9A78-233B-F644880F13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1" y="3385628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0670776-2586-C68E-CCE4-048C5D40CBF5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6" y="3385628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689AB83-24AC-3CC4-F453-4FE500DE20D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385628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873A61B-BB22-2D9A-AF73-B248B1B8177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806298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1F61ADA-9836-0E49-AA39-91C247770E7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81" y="3806298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A55D006-2D9F-DF38-0A7D-4169D641A65F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5" y="3806298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222F85-125C-E8F4-152A-8079248373F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49" y="3806298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663763B-FE41-974E-1A29-D2316E58D0B8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3" y="3806298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4599DCB-0DCC-25EF-116B-53E23A836FE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17" y="3806298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16652B3-F62E-51E5-1052-09AF84895765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1" y="3806298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58EF6D5C-275B-611F-773D-995A5C8C8C6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5" y="3806298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92DA40D-65CF-D420-964C-91CC74E2FC5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806298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8E890808-E89B-AB37-51F4-B7AF5FA5489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3" y="3806298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1B1F137C-24BE-7EDA-C355-65CD52C6D598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37" y="3806298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18DCD086-CC93-5185-ADB4-FFC58D8CA4F4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1" y="3806298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D887D35B-1A05-A3F2-204B-9ED3EE091F17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3806298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9D3454DC-F3F9-2F33-2B56-448A2DEEC1B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9" y="3806298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885E84DB-4112-0046-C6C9-26CC5C810970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73" y="3806298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5B1FB7F5-2C3A-0675-C426-A4EE7C62F1B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57" y="3806298"/>
            <a:ext cx="304800" cy="304800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77F6896F-E4D2-8364-5D18-1A49B0051474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1" y="3806298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C9DE1449-C4BE-102E-63B6-9F9D8F062CE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5" y="3806298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CF2121DE-A8C3-A7E8-37AD-63BEE5C2651E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9" y="3806298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7CC35BD-0212-1370-C136-B3CBCD4904E3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93" y="3806298"/>
            <a:ext cx="304800" cy="304800"/>
          </a:xfrm>
          <a:prstGeom prst="rect">
            <a:avLst/>
          </a:prstGeom>
        </p:spPr>
      </p:pic>
      <p:sp>
        <p:nvSpPr>
          <p:cNvPr id="1370" name="TextBox 1369">
            <a:extLst>
              <a:ext uri="{FF2B5EF4-FFF2-40B4-BE49-F238E27FC236}">
                <a16:creationId xmlns:a16="http://schemas.microsoft.com/office/drawing/2014/main" id="{E2006C57-BAEA-EA66-6234-B2543A1EAA5E}"/>
              </a:ext>
            </a:extLst>
          </p:cNvPr>
          <p:cNvSpPr txBox="1"/>
          <p:nvPr/>
        </p:nvSpPr>
        <p:spPr>
          <a:xfrm>
            <a:off x="4868765" y="2933084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Графики</a:t>
            </a:r>
          </a:p>
        </p:txBody>
      </p:sp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9FCDA43-4F8D-2666-6DEC-C72BF3A10574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25" y="5592034"/>
            <a:ext cx="304800" cy="304800"/>
          </a:xfrm>
          <a:prstGeom prst="rect">
            <a:avLst/>
          </a:prstGeom>
        </p:spPr>
      </p:pic>
      <p:pic>
        <p:nvPicPr>
          <p:cNvPr id="1442" name="Рисунок 1441">
            <a:extLst>
              <a:ext uri="{FF2B5EF4-FFF2-40B4-BE49-F238E27FC236}">
                <a16:creationId xmlns:a16="http://schemas.microsoft.com/office/drawing/2014/main" id="{8A1E02B0-008F-E95D-C147-96F7A5F15860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5592034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B8FAA6E7-F077-A94E-F469-C78FADB89128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74" y="5592034"/>
            <a:ext cx="304800" cy="304800"/>
          </a:xfrm>
          <a:prstGeom prst="rect">
            <a:avLst/>
          </a:prstGeom>
        </p:spPr>
      </p:pic>
      <p:pic>
        <p:nvPicPr>
          <p:cNvPr id="1444" name="Рисунок 1443">
            <a:extLst>
              <a:ext uri="{FF2B5EF4-FFF2-40B4-BE49-F238E27FC236}">
                <a16:creationId xmlns:a16="http://schemas.microsoft.com/office/drawing/2014/main" id="{C3511EF0-1F06-9411-0838-549CA5CD9BC0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48" y="4702770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1CD31167-6EBA-81B8-C279-FF05B6DE196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56" y="5160646"/>
            <a:ext cx="304800" cy="304800"/>
          </a:xfrm>
          <a:prstGeom prst="rect">
            <a:avLst/>
          </a:prstGeom>
        </p:spPr>
      </p:pic>
      <p:pic>
        <p:nvPicPr>
          <p:cNvPr id="1446" name="Рисунок 1445">
            <a:extLst>
              <a:ext uri="{FF2B5EF4-FFF2-40B4-BE49-F238E27FC236}">
                <a16:creationId xmlns:a16="http://schemas.microsoft.com/office/drawing/2014/main" id="{BCCC0841-1E06-BE30-2F5B-A0D878D9FA2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5" y="5160646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666B1395-0923-2C09-8354-75856B7DDC20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4" y="5160646"/>
            <a:ext cx="304800" cy="304800"/>
          </a:xfrm>
          <a:prstGeom prst="rect">
            <a:avLst/>
          </a:prstGeom>
        </p:spPr>
      </p:pic>
      <p:pic>
        <p:nvPicPr>
          <p:cNvPr id="1448" name="Рисунок 1447">
            <a:extLst>
              <a:ext uri="{FF2B5EF4-FFF2-40B4-BE49-F238E27FC236}">
                <a16:creationId xmlns:a16="http://schemas.microsoft.com/office/drawing/2014/main" id="{68651DD5-3B31-DDC6-7A8C-6927A53B76A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76" y="5592034"/>
            <a:ext cx="304800" cy="304800"/>
          </a:xfrm>
          <a:prstGeom prst="rect">
            <a:avLst/>
          </a:prstGeom>
        </p:spPr>
      </p:pic>
      <p:pic>
        <p:nvPicPr>
          <p:cNvPr id="1450" name="Рисунок 1449">
            <a:extLst>
              <a:ext uri="{FF2B5EF4-FFF2-40B4-BE49-F238E27FC236}">
                <a16:creationId xmlns:a16="http://schemas.microsoft.com/office/drawing/2014/main" id="{27A928BE-01BC-D108-501E-25154C3E47B2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27" y="5592034"/>
            <a:ext cx="304800" cy="304800"/>
          </a:xfrm>
          <a:prstGeom prst="rect">
            <a:avLst/>
          </a:prstGeom>
        </p:spPr>
      </p:pic>
      <p:pic>
        <p:nvPicPr>
          <p:cNvPr id="1452" name="Рисунок 1451">
            <a:extLst>
              <a:ext uri="{FF2B5EF4-FFF2-40B4-BE49-F238E27FC236}">
                <a16:creationId xmlns:a16="http://schemas.microsoft.com/office/drawing/2014/main" id="{C13E8538-EC28-0892-CA96-1A6545F003F3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78" y="5592034"/>
            <a:ext cx="304800" cy="304800"/>
          </a:xfrm>
          <a:prstGeom prst="rect">
            <a:avLst/>
          </a:prstGeom>
        </p:spPr>
      </p:pic>
      <p:pic>
        <p:nvPicPr>
          <p:cNvPr id="1454" name="Рисунок 1453">
            <a:extLst>
              <a:ext uri="{FF2B5EF4-FFF2-40B4-BE49-F238E27FC236}">
                <a16:creationId xmlns:a16="http://schemas.microsoft.com/office/drawing/2014/main" id="{E288774A-C850-AC78-2263-3D63D48ED7CC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29" y="5592034"/>
            <a:ext cx="304800" cy="304800"/>
          </a:xfrm>
          <a:prstGeom prst="rect">
            <a:avLst/>
          </a:prstGeom>
        </p:spPr>
      </p:pic>
      <p:pic>
        <p:nvPicPr>
          <p:cNvPr id="1456" name="Рисунок 1455">
            <a:extLst>
              <a:ext uri="{FF2B5EF4-FFF2-40B4-BE49-F238E27FC236}">
                <a16:creationId xmlns:a16="http://schemas.microsoft.com/office/drawing/2014/main" id="{EE46909A-D041-DC55-7A04-D4E6F1E02865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0" y="5592034"/>
            <a:ext cx="304800" cy="304800"/>
          </a:xfrm>
          <a:prstGeom prst="rect">
            <a:avLst/>
          </a:prstGeom>
        </p:spPr>
      </p:pic>
      <p:pic>
        <p:nvPicPr>
          <p:cNvPr id="1458" name="Рисунок 1457">
            <a:extLst>
              <a:ext uri="{FF2B5EF4-FFF2-40B4-BE49-F238E27FC236}">
                <a16:creationId xmlns:a16="http://schemas.microsoft.com/office/drawing/2014/main" id="{CE89C150-AFBB-60DA-6F73-4550D3C37E2C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31" y="5592034"/>
            <a:ext cx="304800" cy="304800"/>
          </a:xfrm>
          <a:prstGeom prst="rect">
            <a:avLst/>
          </a:prstGeom>
        </p:spPr>
      </p:pic>
      <p:pic>
        <p:nvPicPr>
          <p:cNvPr id="1460" name="Рисунок 1459">
            <a:extLst>
              <a:ext uri="{FF2B5EF4-FFF2-40B4-BE49-F238E27FC236}">
                <a16:creationId xmlns:a16="http://schemas.microsoft.com/office/drawing/2014/main" id="{BEE23B86-1EC7-5CCA-471D-005C97168A5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82" y="5592034"/>
            <a:ext cx="304800" cy="304800"/>
          </a:xfrm>
          <a:prstGeom prst="rect">
            <a:avLst/>
          </a:prstGeom>
        </p:spPr>
      </p:pic>
      <p:pic>
        <p:nvPicPr>
          <p:cNvPr id="1462" name="Рисунок 1461">
            <a:extLst>
              <a:ext uri="{FF2B5EF4-FFF2-40B4-BE49-F238E27FC236}">
                <a16:creationId xmlns:a16="http://schemas.microsoft.com/office/drawing/2014/main" id="{B776B4B3-300E-723F-1027-34FA63CFBC10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47" y="5160646"/>
            <a:ext cx="304800" cy="304800"/>
          </a:xfrm>
          <a:prstGeom prst="rect">
            <a:avLst/>
          </a:prstGeom>
        </p:spPr>
      </p:pic>
      <p:pic>
        <p:nvPicPr>
          <p:cNvPr id="1464" name="Рисунок 1463">
            <a:extLst>
              <a:ext uri="{FF2B5EF4-FFF2-40B4-BE49-F238E27FC236}">
                <a16:creationId xmlns:a16="http://schemas.microsoft.com/office/drawing/2014/main" id="{1E1BFD7E-A1B6-0F79-85F4-CBFC267C81F7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3" y="5592034"/>
            <a:ext cx="304800" cy="304800"/>
          </a:xfrm>
          <a:prstGeom prst="rect">
            <a:avLst/>
          </a:prstGeom>
        </p:spPr>
      </p:pic>
      <p:pic>
        <p:nvPicPr>
          <p:cNvPr id="1466" name="Рисунок 1465">
            <a:extLst>
              <a:ext uri="{FF2B5EF4-FFF2-40B4-BE49-F238E27FC236}">
                <a16:creationId xmlns:a16="http://schemas.microsoft.com/office/drawing/2014/main" id="{45862A08-C45C-87C0-384E-D243EBD7F3D4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4" y="5592034"/>
            <a:ext cx="304800" cy="304800"/>
          </a:xfrm>
          <a:prstGeom prst="rect">
            <a:avLst/>
          </a:prstGeom>
        </p:spPr>
      </p:pic>
      <p:pic>
        <p:nvPicPr>
          <p:cNvPr id="1468" name="Рисунок 1467">
            <a:extLst>
              <a:ext uri="{FF2B5EF4-FFF2-40B4-BE49-F238E27FC236}">
                <a16:creationId xmlns:a16="http://schemas.microsoft.com/office/drawing/2014/main" id="{9509CC25-A118-B076-B369-F6932D67A0EB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5" y="5592034"/>
            <a:ext cx="304800" cy="304800"/>
          </a:xfrm>
          <a:prstGeom prst="rect">
            <a:avLst/>
          </a:prstGeom>
        </p:spPr>
      </p:pic>
      <p:pic>
        <p:nvPicPr>
          <p:cNvPr id="1470" name="Рисунок 1469">
            <a:extLst>
              <a:ext uri="{FF2B5EF4-FFF2-40B4-BE49-F238E27FC236}">
                <a16:creationId xmlns:a16="http://schemas.microsoft.com/office/drawing/2014/main" id="{08AD513D-071D-DAD2-C8A9-838A31CE609F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86" y="5592034"/>
            <a:ext cx="304800" cy="304800"/>
          </a:xfrm>
          <a:prstGeom prst="rect">
            <a:avLst/>
          </a:prstGeom>
        </p:spPr>
      </p:pic>
      <p:pic>
        <p:nvPicPr>
          <p:cNvPr id="1472" name="Рисунок 1471">
            <a:extLst>
              <a:ext uri="{FF2B5EF4-FFF2-40B4-BE49-F238E27FC236}">
                <a16:creationId xmlns:a16="http://schemas.microsoft.com/office/drawing/2014/main" id="{BD1CCD33-C660-4316-EB46-A8A6E7A59595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7" y="5592034"/>
            <a:ext cx="304800" cy="304800"/>
          </a:xfrm>
          <a:prstGeom prst="rect">
            <a:avLst/>
          </a:prstGeom>
        </p:spPr>
      </p:pic>
      <p:pic>
        <p:nvPicPr>
          <p:cNvPr id="1474" name="Рисунок 1473">
            <a:extLst>
              <a:ext uri="{FF2B5EF4-FFF2-40B4-BE49-F238E27FC236}">
                <a16:creationId xmlns:a16="http://schemas.microsoft.com/office/drawing/2014/main" id="{606AE0CC-4FB8-479A-BE1E-3EA28E5D733B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8" y="5592034"/>
            <a:ext cx="304800" cy="304800"/>
          </a:xfrm>
          <a:prstGeom prst="rect">
            <a:avLst/>
          </a:prstGeom>
        </p:spPr>
      </p:pic>
      <p:pic>
        <p:nvPicPr>
          <p:cNvPr id="1476" name="Рисунок 1475">
            <a:extLst>
              <a:ext uri="{FF2B5EF4-FFF2-40B4-BE49-F238E27FC236}">
                <a16:creationId xmlns:a16="http://schemas.microsoft.com/office/drawing/2014/main" id="{56A42749-CF5B-E725-EB9F-355DFF64206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9" y="5592034"/>
            <a:ext cx="304800" cy="304800"/>
          </a:xfrm>
          <a:prstGeom prst="rect">
            <a:avLst/>
          </a:prstGeom>
        </p:spPr>
      </p:pic>
      <p:pic>
        <p:nvPicPr>
          <p:cNvPr id="1478" name="Рисунок 1477">
            <a:extLst>
              <a:ext uri="{FF2B5EF4-FFF2-40B4-BE49-F238E27FC236}">
                <a16:creationId xmlns:a16="http://schemas.microsoft.com/office/drawing/2014/main" id="{320A7203-5B5C-E4A8-680B-DA8183951A69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90" y="5592034"/>
            <a:ext cx="304800" cy="304800"/>
          </a:xfrm>
          <a:prstGeom prst="rect">
            <a:avLst/>
          </a:prstGeom>
        </p:spPr>
      </p:pic>
      <p:pic>
        <p:nvPicPr>
          <p:cNvPr id="1481" name="Рисунок 1480">
            <a:extLst>
              <a:ext uri="{FF2B5EF4-FFF2-40B4-BE49-F238E27FC236}">
                <a16:creationId xmlns:a16="http://schemas.microsoft.com/office/drawing/2014/main" id="{266A2F7A-63E2-70B5-A9F5-F9F4F3C4DDE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41" y="5592034"/>
            <a:ext cx="304800" cy="304800"/>
          </a:xfrm>
          <a:prstGeom prst="rect">
            <a:avLst/>
          </a:prstGeom>
        </p:spPr>
      </p:pic>
      <p:pic>
        <p:nvPicPr>
          <p:cNvPr id="1482" name="Рисунок 1481">
            <a:extLst>
              <a:ext uri="{FF2B5EF4-FFF2-40B4-BE49-F238E27FC236}">
                <a16:creationId xmlns:a16="http://schemas.microsoft.com/office/drawing/2014/main" id="{BDEAE4B3-F39C-DA80-5CB8-FFABD5AEC4CE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2" y="5592034"/>
            <a:ext cx="304800" cy="304800"/>
          </a:xfrm>
          <a:prstGeom prst="rect">
            <a:avLst/>
          </a:prstGeom>
        </p:spPr>
      </p:pic>
      <p:pic>
        <p:nvPicPr>
          <p:cNvPr id="1483" name="Рисунок 1482">
            <a:extLst>
              <a:ext uri="{FF2B5EF4-FFF2-40B4-BE49-F238E27FC236}">
                <a16:creationId xmlns:a16="http://schemas.microsoft.com/office/drawing/2014/main" id="{34CB3DB6-DF03-CC94-D3E3-B6D5FD269AAA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3" y="5592034"/>
            <a:ext cx="304800" cy="304800"/>
          </a:xfrm>
          <a:prstGeom prst="rect">
            <a:avLst/>
          </a:prstGeom>
        </p:spPr>
      </p:pic>
      <p:pic>
        <p:nvPicPr>
          <p:cNvPr id="1484" name="Рисунок 1483">
            <a:extLst>
              <a:ext uri="{FF2B5EF4-FFF2-40B4-BE49-F238E27FC236}">
                <a16:creationId xmlns:a16="http://schemas.microsoft.com/office/drawing/2014/main" id="{4097E40C-B96D-EEA9-AB73-4F85CEEC9FB2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94" y="5592034"/>
            <a:ext cx="304800" cy="304800"/>
          </a:xfrm>
          <a:prstGeom prst="rect">
            <a:avLst/>
          </a:prstGeom>
        </p:spPr>
      </p:pic>
      <p:pic>
        <p:nvPicPr>
          <p:cNvPr id="1485" name="Рисунок 1484">
            <a:extLst>
              <a:ext uri="{FF2B5EF4-FFF2-40B4-BE49-F238E27FC236}">
                <a16:creationId xmlns:a16="http://schemas.microsoft.com/office/drawing/2014/main" id="{A8AE4777-E192-EA2A-0CBA-BFD9F8DC64C0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5592034"/>
            <a:ext cx="304800" cy="304800"/>
          </a:xfrm>
          <a:prstGeom prst="rect">
            <a:avLst/>
          </a:prstGeom>
        </p:spPr>
      </p:pic>
      <p:pic>
        <p:nvPicPr>
          <p:cNvPr id="1486" name="Рисунок 1485">
            <a:extLst>
              <a:ext uri="{FF2B5EF4-FFF2-40B4-BE49-F238E27FC236}">
                <a16:creationId xmlns:a16="http://schemas.microsoft.com/office/drawing/2014/main" id="{0C11812B-736F-EE2E-688B-53CC553586E5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5160646"/>
            <a:ext cx="304800" cy="304800"/>
          </a:xfrm>
          <a:prstGeom prst="rect">
            <a:avLst/>
          </a:prstGeom>
        </p:spPr>
      </p:pic>
      <p:pic>
        <p:nvPicPr>
          <p:cNvPr id="1487" name="Рисунок 1486">
            <a:extLst>
              <a:ext uri="{FF2B5EF4-FFF2-40B4-BE49-F238E27FC236}">
                <a16:creationId xmlns:a16="http://schemas.microsoft.com/office/drawing/2014/main" id="{60059982-067B-F73A-72C0-15ECE90F888D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66" y="5160646"/>
            <a:ext cx="304800" cy="304800"/>
          </a:xfrm>
          <a:prstGeom prst="rect">
            <a:avLst/>
          </a:prstGeom>
        </p:spPr>
      </p:pic>
      <p:pic>
        <p:nvPicPr>
          <p:cNvPr id="1488" name="Рисунок 1487">
            <a:extLst>
              <a:ext uri="{FF2B5EF4-FFF2-40B4-BE49-F238E27FC236}">
                <a16:creationId xmlns:a16="http://schemas.microsoft.com/office/drawing/2014/main" id="{52DBA848-FC96-CA94-7792-3D8609815964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5" y="5160646"/>
            <a:ext cx="304800" cy="304800"/>
          </a:xfrm>
          <a:prstGeom prst="rect">
            <a:avLst/>
          </a:prstGeom>
        </p:spPr>
      </p:pic>
      <p:pic>
        <p:nvPicPr>
          <p:cNvPr id="1489" name="Рисунок 1488">
            <a:extLst>
              <a:ext uri="{FF2B5EF4-FFF2-40B4-BE49-F238E27FC236}">
                <a16:creationId xmlns:a16="http://schemas.microsoft.com/office/drawing/2014/main" id="{5BE4C1B3-D827-CB24-5828-C816CF3F72A6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94" y="5160646"/>
            <a:ext cx="304800" cy="304800"/>
          </a:xfrm>
          <a:prstGeom prst="rect">
            <a:avLst/>
          </a:prstGeom>
        </p:spPr>
      </p:pic>
      <p:pic>
        <p:nvPicPr>
          <p:cNvPr id="1490" name="Рисунок 1489">
            <a:extLst>
              <a:ext uri="{FF2B5EF4-FFF2-40B4-BE49-F238E27FC236}">
                <a16:creationId xmlns:a16="http://schemas.microsoft.com/office/drawing/2014/main" id="{87CDEA91-1968-8FC9-D2B9-6441CE8592E3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3" y="5160646"/>
            <a:ext cx="304800" cy="304800"/>
          </a:xfrm>
          <a:prstGeom prst="rect">
            <a:avLst/>
          </a:prstGeom>
        </p:spPr>
      </p:pic>
      <p:pic>
        <p:nvPicPr>
          <p:cNvPr id="1491" name="Рисунок 1490">
            <a:extLst>
              <a:ext uri="{FF2B5EF4-FFF2-40B4-BE49-F238E27FC236}">
                <a16:creationId xmlns:a16="http://schemas.microsoft.com/office/drawing/2014/main" id="{16E82704-1A3C-0FCE-6A23-0BE206E0AC8C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12" y="5160646"/>
            <a:ext cx="304800" cy="304800"/>
          </a:xfrm>
          <a:prstGeom prst="rect">
            <a:avLst/>
          </a:prstGeom>
        </p:spPr>
      </p:pic>
      <p:pic>
        <p:nvPicPr>
          <p:cNvPr id="1492" name="Рисунок 1491">
            <a:extLst>
              <a:ext uri="{FF2B5EF4-FFF2-40B4-BE49-F238E27FC236}">
                <a16:creationId xmlns:a16="http://schemas.microsoft.com/office/drawing/2014/main" id="{BE5913A2-8B7D-6F42-22E0-070A70EC4B2D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21" y="5160646"/>
            <a:ext cx="304800" cy="304800"/>
          </a:xfrm>
          <a:prstGeom prst="rect">
            <a:avLst/>
          </a:prstGeom>
        </p:spPr>
      </p:pic>
      <p:pic>
        <p:nvPicPr>
          <p:cNvPr id="1493" name="Рисунок 1492">
            <a:extLst>
              <a:ext uri="{FF2B5EF4-FFF2-40B4-BE49-F238E27FC236}">
                <a16:creationId xmlns:a16="http://schemas.microsoft.com/office/drawing/2014/main" id="{B60287A0-4AEE-F4EF-00D8-2D4D30617D23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30" y="5160646"/>
            <a:ext cx="304800" cy="304800"/>
          </a:xfrm>
          <a:prstGeom prst="rect">
            <a:avLst/>
          </a:prstGeom>
        </p:spPr>
      </p:pic>
      <p:pic>
        <p:nvPicPr>
          <p:cNvPr id="1494" name="Рисунок 1493">
            <a:extLst>
              <a:ext uri="{FF2B5EF4-FFF2-40B4-BE49-F238E27FC236}">
                <a16:creationId xmlns:a16="http://schemas.microsoft.com/office/drawing/2014/main" id="{2CFB9DEC-EF2E-07BD-A06C-DBC8F18C701F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9" y="5160646"/>
            <a:ext cx="304800" cy="304800"/>
          </a:xfrm>
          <a:prstGeom prst="rect">
            <a:avLst/>
          </a:prstGeom>
        </p:spPr>
      </p:pic>
      <p:pic>
        <p:nvPicPr>
          <p:cNvPr id="1495" name="Рисунок 1494">
            <a:extLst>
              <a:ext uri="{FF2B5EF4-FFF2-40B4-BE49-F238E27FC236}">
                <a16:creationId xmlns:a16="http://schemas.microsoft.com/office/drawing/2014/main" id="{D128E3A8-AFD4-C11E-FFB8-0BC4B14A22E1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48" y="5160646"/>
            <a:ext cx="304800" cy="304800"/>
          </a:xfrm>
          <a:prstGeom prst="rect">
            <a:avLst/>
          </a:prstGeom>
        </p:spPr>
      </p:pic>
      <p:pic>
        <p:nvPicPr>
          <p:cNvPr id="1496" name="Рисунок 1495">
            <a:extLst>
              <a:ext uri="{FF2B5EF4-FFF2-40B4-BE49-F238E27FC236}">
                <a16:creationId xmlns:a16="http://schemas.microsoft.com/office/drawing/2014/main" id="{22553378-A950-036D-A962-34B222866666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57" y="5160646"/>
            <a:ext cx="304800" cy="304800"/>
          </a:xfrm>
          <a:prstGeom prst="rect">
            <a:avLst/>
          </a:prstGeom>
        </p:spPr>
      </p:pic>
      <p:pic>
        <p:nvPicPr>
          <p:cNvPr id="1497" name="Рисунок 1496">
            <a:extLst>
              <a:ext uri="{FF2B5EF4-FFF2-40B4-BE49-F238E27FC236}">
                <a16:creationId xmlns:a16="http://schemas.microsoft.com/office/drawing/2014/main" id="{E912C1FE-2C13-D5B9-FBD2-82CCD39479ED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6" y="5160646"/>
            <a:ext cx="304800" cy="304800"/>
          </a:xfrm>
          <a:prstGeom prst="rect">
            <a:avLst/>
          </a:prstGeom>
        </p:spPr>
      </p:pic>
      <p:pic>
        <p:nvPicPr>
          <p:cNvPr id="1498" name="Рисунок 1497">
            <a:extLst>
              <a:ext uri="{FF2B5EF4-FFF2-40B4-BE49-F238E27FC236}">
                <a16:creationId xmlns:a16="http://schemas.microsoft.com/office/drawing/2014/main" id="{15B4B46F-35AB-1770-396B-65F497EB08A0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5" y="5160646"/>
            <a:ext cx="304800" cy="304800"/>
          </a:xfrm>
          <a:prstGeom prst="rect">
            <a:avLst/>
          </a:prstGeom>
        </p:spPr>
      </p:pic>
      <p:pic>
        <p:nvPicPr>
          <p:cNvPr id="1499" name="Рисунок 1498">
            <a:extLst>
              <a:ext uri="{FF2B5EF4-FFF2-40B4-BE49-F238E27FC236}">
                <a16:creationId xmlns:a16="http://schemas.microsoft.com/office/drawing/2014/main" id="{30D95654-7A1C-C1FA-C122-214B34D5D2EB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4" y="5160646"/>
            <a:ext cx="304800" cy="304800"/>
          </a:xfrm>
          <a:prstGeom prst="rect">
            <a:avLst/>
          </a:prstGeom>
        </p:spPr>
      </p:pic>
      <p:pic>
        <p:nvPicPr>
          <p:cNvPr id="1500" name="Рисунок 1499">
            <a:extLst>
              <a:ext uri="{FF2B5EF4-FFF2-40B4-BE49-F238E27FC236}">
                <a16:creationId xmlns:a16="http://schemas.microsoft.com/office/drawing/2014/main" id="{DFC4DF2B-AC9A-7897-7262-287347ED0E4C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3" y="5160646"/>
            <a:ext cx="304800" cy="304800"/>
          </a:xfrm>
          <a:prstGeom prst="rect">
            <a:avLst/>
          </a:prstGeom>
        </p:spPr>
      </p:pic>
      <p:pic>
        <p:nvPicPr>
          <p:cNvPr id="1501" name="Рисунок 1500">
            <a:extLst>
              <a:ext uri="{FF2B5EF4-FFF2-40B4-BE49-F238E27FC236}">
                <a16:creationId xmlns:a16="http://schemas.microsoft.com/office/drawing/2014/main" id="{D08F91DB-0383-907E-883B-85C1F0550ECA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02" y="5160646"/>
            <a:ext cx="304800" cy="304800"/>
          </a:xfrm>
          <a:prstGeom prst="rect">
            <a:avLst/>
          </a:prstGeom>
        </p:spPr>
      </p:pic>
      <p:pic>
        <p:nvPicPr>
          <p:cNvPr id="1502" name="Рисунок 1501">
            <a:extLst>
              <a:ext uri="{FF2B5EF4-FFF2-40B4-BE49-F238E27FC236}">
                <a16:creationId xmlns:a16="http://schemas.microsoft.com/office/drawing/2014/main" id="{29E042C4-682D-97DE-0DCB-17ABD767A852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11" y="5160646"/>
            <a:ext cx="304800" cy="304800"/>
          </a:xfrm>
          <a:prstGeom prst="rect">
            <a:avLst/>
          </a:prstGeom>
        </p:spPr>
      </p:pic>
      <p:pic>
        <p:nvPicPr>
          <p:cNvPr id="1503" name="Рисунок 1502">
            <a:extLst>
              <a:ext uri="{FF2B5EF4-FFF2-40B4-BE49-F238E27FC236}">
                <a16:creationId xmlns:a16="http://schemas.microsoft.com/office/drawing/2014/main" id="{1FE4B7CA-68D8-B4A0-2A7D-E9B7938696A6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20" y="5160646"/>
            <a:ext cx="304800" cy="304800"/>
          </a:xfrm>
          <a:prstGeom prst="rect">
            <a:avLst/>
          </a:prstGeom>
        </p:spPr>
      </p:pic>
      <p:pic>
        <p:nvPicPr>
          <p:cNvPr id="1504" name="Рисунок 1503">
            <a:extLst>
              <a:ext uri="{FF2B5EF4-FFF2-40B4-BE49-F238E27FC236}">
                <a16:creationId xmlns:a16="http://schemas.microsoft.com/office/drawing/2014/main" id="{E7AC82DD-8B96-6594-3C7B-603BAA0CA964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29" y="5160646"/>
            <a:ext cx="304800" cy="304800"/>
          </a:xfrm>
          <a:prstGeom prst="rect">
            <a:avLst/>
          </a:prstGeom>
        </p:spPr>
      </p:pic>
      <p:pic>
        <p:nvPicPr>
          <p:cNvPr id="1505" name="Рисунок 1504">
            <a:extLst>
              <a:ext uri="{FF2B5EF4-FFF2-40B4-BE49-F238E27FC236}">
                <a16:creationId xmlns:a16="http://schemas.microsoft.com/office/drawing/2014/main" id="{AD0121A9-C6AF-AF1F-64E7-0ABDB04BF346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38" y="5160646"/>
            <a:ext cx="304800" cy="304800"/>
          </a:xfrm>
          <a:prstGeom prst="rect">
            <a:avLst/>
          </a:prstGeom>
        </p:spPr>
      </p:pic>
      <p:pic>
        <p:nvPicPr>
          <p:cNvPr id="1506" name="Рисунок 1505">
            <a:extLst>
              <a:ext uri="{FF2B5EF4-FFF2-40B4-BE49-F238E27FC236}">
                <a16:creationId xmlns:a16="http://schemas.microsoft.com/office/drawing/2014/main" id="{C2D1E5CE-6FE3-19D8-DBCF-15CB8D60982A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4702770"/>
            <a:ext cx="304800" cy="304800"/>
          </a:xfrm>
          <a:prstGeom prst="rect">
            <a:avLst/>
          </a:prstGeom>
        </p:spPr>
      </p:pic>
      <p:pic>
        <p:nvPicPr>
          <p:cNvPr id="1507" name="Рисунок 1506">
            <a:extLst>
              <a:ext uri="{FF2B5EF4-FFF2-40B4-BE49-F238E27FC236}">
                <a16:creationId xmlns:a16="http://schemas.microsoft.com/office/drawing/2014/main" id="{5FAC9380-A976-823F-A71B-90986E22C6EE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56" y="4702770"/>
            <a:ext cx="304800" cy="304800"/>
          </a:xfrm>
          <a:prstGeom prst="rect">
            <a:avLst/>
          </a:prstGeom>
        </p:spPr>
      </p:pic>
      <p:pic>
        <p:nvPicPr>
          <p:cNvPr id="1508" name="Рисунок 1507">
            <a:extLst>
              <a:ext uri="{FF2B5EF4-FFF2-40B4-BE49-F238E27FC236}">
                <a16:creationId xmlns:a16="http://schemas.microsoft.com/office/drawing/2014/main" id="{5439B151-2E42-1109-7C45-5CE25E8786CD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05" y="4702770"/>
            <a:ext cx="304800" cy="304800"/>
          </a:xfrm>
          <a:prstGeom prst="rect">
            <a:avLst/>
          </a:prstGeom>
        </p:spPr>
      </p:pic>
      <p:pic>
        <p:nvPicPr>
          <p:cNvPr id="1509" name="Рисунок 1508">
            <a:extLst>
              <a:ext uri="{FF2B5EF4-FFF2-40B4-BE49-F238E27FC236}">
                <a16:creationId xmlns:a16="http://schemas.microsoft.com/office/drawing/2014/main" id="{DE07C16B-96F6-85AA-E672-67B193993444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54" y="4702770"/>
            <a:ext cx="304800" cy="304800"/>
          </a:xfrm>
          <a:prstGeom prst="rect">
            <a:avLst/>
          </a:prstGeom>
        </p:spPr>
      </p:pic>
      <p:pic>
        <p:nvPicPr>
          <p:cNvPr id="1510" name="Рисунок 1509">
            <a:extLst>
              <a:ext uri="{FF2B5EF4-FFF2-40B4-BE49-F238E27FC236}">
                <a16:creationId xmlns:a16="http://schemas.microsoft.com/office/drawing/2014/main" id="{A7C397E2-7663-CAB9-45DC-C09F41CE6D6A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03" y="4702770"/>
            <a:ext cx="304800" cy="304800"/>
          </a:xfrm>
          <a:prstGeom prst="rect">
            <a:avLst/>
          </a:prstGeom>
        </p:spPr>
      </p:pic>
      <p:pic>
        <p:nvPicPr>
          <p:cNvPr id="1511" name="Рисунок 1510">
            <a:extLst>
              <a:ext uri="{FF2B5EF4-FFF2-40B4-BE49-F238E27FC236}">
                <a16:creationId xmlns:a16="http://schemas.microsoft.com/office/drawing/2014/main" id="{B832526D-B9F9-4776-83FE-AD88AD0907B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52" y="4702770"/>
            <a:ext cx="304800" cy="304800"/>
          </a:xfrm>
          <a:prstGeom prst="rect">
            <a:avLst/>
          </a:prstGeom>
        </p:spPr>
      </p:pic>
      <p:pic>
        <p:nvPicPr>
          <p:cNvPr id="1512" name="Рисунок 1511">
            <a:extLst>
              <a:ext uri="{FF2B5EF4-FFF2-40B4-BE49-F238E27FC236}">
                <a16:creationId xmlns:a16="http://schemas.microsoft.com/office/drawing/2014/main" id="{88B0E2EE-66E8-AD50-82F7-07AA35F55A33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01" y="4702770"/>
            <a:ext cx="304800" cy="304800"/>
          </a:xfrm>
          <a:prstGeom prst="rect">
            <a:avLst/>
          </a:prstGeom>
        </p:spPr>
      </p:pic>
      <p:pic>
        <p:nvPicPr>
          <p:cNvPr id="1513" name="Рисунок 1512">
            <a:extLst>
              <a:ext uri="{FF2B5EF4-FFF2-40B4-BE49-F238E27FC236}">
                <a16:creationId xmlns:a16="http://schemas.microsoft.com/office/drawing/2014/main" id="{0A538883-CFDC-4AB0-F258-E11A55B74116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50" y="4702770"/>
            <a:ext cx="304800" cy="304800"/>
          </a:xfrm>
          <a:prstGeom prst="rect">
            <a:avLst/>
          </a:prstGeom>
        </p:spPr>
      </p:pic>
      <p:pic>
        <p:nvPicPr>
          <p:cNvPr id="1514" name="Рисунок 1513">
            <a:extLst>
              <a:ext uri="{FF2B5EF4-FFF2-40B4-BE49-F238E27FC236}">
                <a16:creationId xmlns:a16="http://schemas.microsoft.com/office/drawing/2014/main" id="{2CD9F087-A5AB-D39C-18C7-45D583FE8EF5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9" y="4702770"/>
            <a:ext cx="304800" cy="304800"/>
          </a:xfrm>
          <a:prstGeom prst="rect">
            <a:avLst/>
          </a:prstGeom>
        </p:spPr>
      </p:pic>
      <p:pic>
        <p:nvPicPr>
          <p:cNvPr id="1515" name="Рисунок 1514">
            <a:extLst>
              <a:ext uri="{FF2B5EF4-FFF2-40B4-BE49-F238E27FC236}">
                <a16:creationId xmlns:a16="http://schemas.microsoft.com/office/drawing/2014/main" id="{C2A12A19-1268-1442-5277-E7EA7676FC27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97" y="4702770"/>
            <a:ext cx="304800" cy="304800"/>
          </a:xfrm>
          <a:prstGeom prst="rect">
            <a:avLst/>
          </a:prstGeom>
        </p:spPr>
      </p:pic>
      <p:pic>
        <p:nvPicPr>
          <p:cNvPr id="1516" name="Рисунок 1515">
            <a:extLst>
              <a:ext uri="{FF2B5EF4-FFF2-40B4-BE49-F238E27FC236}">
                <a16:creationId xmlns:a16="http://schemas.microsoft.com/office/drawing/2014/main" id="{1C367F75-9901-C453-92E0-D38197E76125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46" y="4702770"/>
            <a:ext cx="304800" cy="304800"/>
          </a:xfrm>
          <a:prstGeom prst="rect">
            <a:avLst/>
          </a:prstGeom>
        </p:spPr>
      </p:pic>
      <p:pic>
        <p:nvPicPr>
          <p:cNvPr id="1517" name="Рисунок 1516">
            <a:extLst>
              <a:ext uri="{FF2B5EF4-FFF2-40B4-BE49-F238E27FC236}">
                <a16:creationId xmlns:a16="http://schemas.microsoft.com/office/drawing/2014/main" id="{C1D26751-9794-980E-35A9-73D6DFD02EB9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95" y="4702770"/>
            <a:ext cx="304800" cy="304800"/>
          </a:xfrm>
          <a:prstGeom prst="rect">
            <a:avLst/>
          </a:prstGeom>
        </p:spPr>
      </p:pic>
      <p:pic>
        <p:nvPicPr>
          <p:cNvPr id="1518" name="Рисунок 1517">
            <a:extLst>
              <a:ext uri="{FF2B5EF4-FFF2-40B4-BE49-F238E27FC236}">
                <a16:creationId xmlns:a16="http://schemas.microsoft.com/office/drawing/2014/main" id="{CC5078A4-A0BB-4AE5-7F87-8CD6E30B407C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4" y="4702770"/>
            <a:ext cx="304800" cy="304800"/>
          </a:xfrm>
          <a:prstGeom prst="rect">
            <a:avLst/>
          </a:prstGeom>
        </p:spPr>
      </p:pic>
      <p:pic>
        <p:nvPicPr>
          <p:cNvPr id="1519" name="Рисунок 1518">
            <a:extLst>
              <a:ext uri="{FF2B5EF4-FFF2-40B4-BE49-F238E27FC236}">
                <a16:creationId xmlns:a16="http://schemas.microsoft.com/office/drawing/2014/main" id="{A5F9FAAA-D39D-C0F2-4673-BC6B228D10A9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93" y="4702770"/>
            <a:ext cx="304800" cy="304800"/>
          </a:xfrm>
          <a:prstGeom prst="rect">
            <a:avLst/>
          </a:prstGeom>
        </p:spPr>
      </p:pic>
      <p:pic>
        <p:nvPicPr>
          <p:cNvPr id="1520" name="Рисунок 1519">
            <a:extLst>
              <a:ext uri="{FF2B5EF4-FFF2-40B4-BE49-F238E27FC236}">
                <a16:creationId xmlns:a16="http://schemas.microsoft.com/office/drawing/2014/main" id="{C5B3C2A0-FAC7-4B34-D8D3-91647F0D4E14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42" y="4702770"/>
            <a:ext cx="304800" cy="304800"/>
          </a:xfrm>
          <a:prstGeom prst="rect">
            <a:avLst/>
          </a:prstGeom>
        </p:spPr>
      </p:pic>
      <p:pic>
        <p:nvPicPr>
          <p:cNvPr id="1521" name="Рисунок 1520">
            <a:extLst>
              <a:ext uri="{FF2B5EF4-FFF2-40B4-BE49-F238E27FC236}">
                <a16:creationId xmlns:a16="http://schemas.microsoft.com/office/drawing/2014/main" id="{D5934388-0440-EF20-2C17-FFDD5847A56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1" y="4702770"/>
            <a:ext cx="304800" cy="304800"/>
          </a:xfrm>
          <a:prstGeom prst="rect">
            <a:avLst/>
          </a:prstGeom>
        </p:spPr>
      </p:pic>
      <p:pic>
        <p:nvPicPr>
          <p:cNvPr id="1522" name="Рисунок 1521">
            <a:extLst>
              <a:ext uri="{FF2B5EF4-FFF2-40B4-BE49-F238E27FC236}">
                <a16:creationId xmlns:a16="http://schemas.microsoft.com/office/drawing/2014/main" id="{3E102518-3F87-2FA0-A80E-F97511E71D54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0" y="4702770"/>
            <a:ext cx="304800" cy="304800"/>
          </a:xfrm>
          <a:prstGeom prst="rect">
            <a:avLst/>
          </a:prstGeom>
        </p:spPr>
      </p:pic>
      <p:pic>
        <p:nvPicPr>
          <p:cNvPr id="1523" name="Рисунок 1522">
            <a:extLst>
              <a:ext uri="{FF2B5EF4-FFF2-40B4-BE49-F238E27FC236}">
                <a16:creationId xmlns:a16="http://schemas.microsoft.com/office/drawing/2014/main" id="{CDFE7F30-7D70-7136-25E8-F7FF31F1B3C5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89" y="4702770"/>
            <a:ext cx="304800" cy="304800"/>
          </a:xfrm>
          <a:prstGeom prst="rect">
            <a:avLst/>
          </a:prstGeom>
        </p:spPr>
      </p:pic>
      <p:pic>
        <p:nvPicPr>
          <p:cNvPr id="1524" name="Рисунок 1523">
            <a:extLst>
              <a:ext uri="{FF2B5EF4-FFF2-40B4-BE49-F238E27FC236}">
                <a16:creationId xmlns:a16="http://schemas.microsoft.com/office/drawing/2014/main" id="{74218E8D-043A-BB4C-D0CC-332F3B5A0CF5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38" y="4702770"/>
            <a:ext cx="304800" cy="304800"/>
          </a:xfrm>
          <a:prstGeom prst="rect">
            <a:avLst/>
          </a:prstGeom>
        </p:spPr>
      </p:pic>
      <p:pic>
        <p:nvPicPr>
          <p:cNvPr id="1525" name="Рисунок 1524">
            <a:extLst>
              <a:ext uri="{FF2B5EF4-FFF2-40B4-BE49-F238E27FC236}">
                <a16:creationId xmlns:a16="http://schemas.microsoft.com/office/drawing/2014/main" id="{DB44B3BC-C1AC-0F13-88E2-3F78C157A7FC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7" y="4702770"/>
            <a:ext cx="304800" cy="304800"/>
          </a:xfrm>
          <a:prstGeom prst="rect">
            <a:avLst/>
          </a:prstGeom>
        </p:spPr>
      </p:pic>
      <p:pic>
        <p:nvPicPr>
          <p:cNvPr id="1526" name="Рисунок 1525">
            <a:extLst>
              <a:ext uri="{FF2B5EF4-FFF2-40B4-BE49-F238E27FC236}">
                <a16:creationId xmlns:a16="http://schemas.microsoft.com/office/drawing/2014/main" id="{0B85A7F7-5913-F8C6-B19B-AA1767B9C571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36" y="4702770"/>
            <a:ext cx="304800" cy="304800"/>
          </a:xfrm>
          <a:prstGeom prst="rect">
            <a:avLst/>
          </a:prstGeom>
        </p:spPr>
      </p:pic>
      <p:pic>
        <p:nvPicPr>
          <p:cNvPr id="1527" name="Рисунок 1526">
            <a:extLst>
              <a:ext uri="{FF2B5EF4-FFF2-40B4-BE49-F238E27FC236}">
                <a16:creationId xmlns:a16="http://schemas.microsoft.com/office/drawing/2014/main" id="{201700FF-8708-32A1-76D9-A0724E185EBA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5" y="4702770"/>
            <a:ext cx="304800" cy="304800"/>
          </a:xfrm>
          <a:prstGeom prst="rect">
            <a:avLst/>
          </a:prstGeom>
        </p:spPr>
      </p:pic>
      <p:pic>
        <p:nvPicPr>
          <p:cNvPr id="1528" name="Рисунок 1527">
            <a:extLst>
              <a:ext uri="{FF2B5EF4-FFF2-40B4-BE49-F238E27FC236}">
                <a16:creationId xmlns:a16="http://schemas.microsoft.com/office/drawing/2014/main" id="{5C5FCA51-789F-2A78-C9AD-14AE2695E0CE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34" y="4702770"/>
            <a:ext cx="304800" cy="304800"/>
          </a:xfrm>
          <a:prstGeom prst="rect">
            <a:avLst/>
          </a:prstGeom>
        </p:spPr>
      </p:pic>
      <p:pic>
        <p:nvPicPr>
          <p:cNvPr id="1529" name="Рисунок 1528">
            <a:extLst>
              <a:ext uri="{FF2B5EF4-FFF2-40B4-BE49-F238E27FC236}">
                <a16:creationId xmlns:a16="http://schemas.microsoft.com/office/drawing/2014/main" id="{CDADA284-26CB-82A7-6FBC-F457E6EE7674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4702770"/>
            <a:ext cx="304800" cy="304800"/>
          </a:xfrm>
          <a:prstGeom prst="rect">
            <a:avLst/>
          </a:prstGeom>
        </p:spPr>
      </p:pic>
      <p:sp>
        <p:nvSpPr>
          <p:cNvPr id="1530" name="TextBox 1529">
            <a:extLst>
              <a:ext uri="{FF2B5EF4-FFF2-40B4-BE49-F238E27FC236}">
                <a16:creationId xmlns:a16="http://schemas.microsoft.com/office/drawing/2014/main" id="{7C0F936C-6C84-01E7-0305-130E02D59A3E}"/>
              </a:ext>
            </a:extLst>
          </p:cNvPr>
          <p:cNvSpPr txBox="1"/>
          <p:nvPr/>
        </p:nvSpPr>
        <p:spPr>
          <a:xfrm>
            <a:off x="4103014" y="4254729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1228881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>
          <a:xfrm>
            <a:off x="5022431" y="1255597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Пользователи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F25E5-8927-4C3D-BDEB-4879E1409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DFEF176-0A40-9CF7-2436-9D40AB1F83D6}"/>
              </a:ext>
            </a:extLst>
          </p:cNvPr>
          <p:cNvSpPr txBox="1">
            <a:spLocks/>
          </p:cNvSpPr>
          <p:nvPr/>
        </p:nvSpPr>
        <p:spPr>
          <a:xfrm>
            <a:off x="1659162" y="5134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5234F-91A1-CB20-D60F-6AB325A86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18" y="1649776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704FC-FDCA-18B7-5E62-622EED19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13" y="1649776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21AE89-46E6-ECEF-A594-B5B650F93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53" y="1649776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E5E5-5419-D307-CAF7-BAB06A5E5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33" y="1649776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537419-9AF7-3625-B189-56B94EDFB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3" y="1649776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A67D0-7853-51B1-9091-31E289AAB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93" y="1649776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E4DB51-1C02-5658-B937-4E41912CC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83" y="1649776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40F919-BC8F-2806-2466-C761F791FA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53" y="1649776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FAEB0C-D00F-5226-F878-60B77F2F7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93" y="1649776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D59108E-27A0-811E-1B82-1870885D0F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3" y="1649776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E37203-8090-E4BB-600A-09B6D706C4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03" y="1649776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0052FC-2004-AFAD-179E-A587B73E1E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3" y="1649776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4D706F-E99B-4D9B-6E0E-4FA4D108E3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03" y="1649776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434A0AF-02D1-64AA-D812-DF1F9A48C3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3" y="1649776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2BF59E3-A258-B9D7-5C3D-3EDD0C12FD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73" y="1649776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50744ED-20D5-2A80-14D4-0C10BE10A5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3" y="1649776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A5C9F7C-A4C7-25EC-D75E-D461A9504E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73" y="1649776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FEBB9D0-9CD8-B3CD-5DAF-A7793C65E9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63" y="1649776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A42CE0-AB7E-C8A3-F342-FC61304C1B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13" y="1649776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71DF9B6-DC45-F97F-26F4-4CFAC62866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3" y="1649776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4F21667-1FE1-8749-D847-3F1410C81B9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76" y="3582434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7591007-387C-E2DC-38E7-FACA95E3EC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13" y="3582434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1028F01-3BF8-B971-D252-6C02D68B508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54" y="3582434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0B5E0B2-B03A-F2F0-987B-8DD5FA3272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95" y="3582434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8287729-28A8-31FD-A1C8-53CE424439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6" y="3582434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42F6C05-86FF-F8C5-1228-48D6939E1D1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77" y="3582434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A349F49-FC05-24A2-E582-A8D321EDB0B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518" y="3582434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9CCBE09-D63C-C80F-EE68-500BC545110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59" y="3582434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809D4CD-7470-C4B3-3720-3E6EE39678A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00" y="3582434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639D50C-D720-8115-25EB-B89D101CE86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1" y="3582434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EFFB8344-528D-7C92-AD87-91B1EAE94D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2" y="3582434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D9DE0E4C-CC53-4FFE-F594-88AE87BDD37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3" y="3582434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4AF10B83-3343-DD06-099C-C16771AE9DA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4" y="3582434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EF8CAE59-4EEB-201D-9A38-B787C2D8C02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5" y="3582434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8FE78A45-5BC7-892A-D149-76183CDEF72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6" y="3582434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B7EAB026-1F56-9ED9-2E86-0F89C43EE3D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7" y="3582434"/>
            <a:ext cx="304800" cy="304800"/>
          </a:xfrm>
          <a:prstGeom prst="rect">
            <a:avLst/>
          </a:prstGeom>
        </p:spPr>
      </p:pic>
      <p:sp>
        <p:nvSpPr>
          <p:cNvPr id="1388" name="TextBox 1387">
            <a:extLst>
              <a:ext uri="{FF2B5EF4-FFF2-40B4-BE49-F238E27FC236}">
                <a16:creationId xmlns:a16="http://schemas.microsoft.com/office/drawing/2014/main" id="{AE9D34CD-95A7-FB69-6AC4-335C0388D715}"/>
              </a:ext>
            </a:extLst>
          </p:cNvPr>
          <p:cNvSpPr txBox="1"/>
          <p:nvPr/>
        </p:nvSpPr>
        <p:spPr>
          <a:xfrm>
            <a:off x="5022431" y="3157056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Доставка</a:t>
            </a:r>
          </a:p>
        </p:txBody>
      </p:sp>
      <p:pic>
        <p:nvPicPr>
          <p:cNvPr id="388" name="Рисунок 387">
            <a:extLst>
              <a:ext uri="{FF2B5EF4-FFF2-40B4-BE49-F238E27FC236}">
                <a16:creationId xmlns:a16="http://schemas.microsoft.com/office/drawing/2014/main" id="{63DCB2A0-8CF4-F3B5-E163-0D6875F3697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49" y="2624055"/>
            <a:ext cx="304800" cy="304800"/>
          </a:xfrm>
          <a:prstGeom prst="rect">
            <a:avLst/>
          </a:prstGeom>
        </p:spPr>
      </p:pic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4B4F652F-1311-DF01-69AE-4673FE960DA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15" y="2624055"/>
            <a:ext cx="304800" cy="304800"/>
          </a:xfrm>
          <a:prstGeom prst="rect">
            <a:avLst/>
          </a:prstGeom>
        </p:spPr>
      </p:pic>
      <p:pic>
        <p:nvPicPr>
          <p:cNvPr id="394" name="Рисунок 393">
            <a:extLst>
              <a:ext uri="{FF2B5EF4-FFF2-40B4-BE49-F238E27FC236}">
                <a16:creationId xmlns:a16="http://schemas.microsoft.com/office/drawing/2014/main" id="{37F33C84-38EF-2C08-46B9-6A5839844B2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0" y="2624055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CC52D189-8D2F-9D07-5229-45435A8F9D2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11" y="2624055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731BF553-9921-688B-E5AD-1E0FDDC2566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42" y="2624055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7E725E30-7EAB-EDD3-AE31-DA1515E926C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73" y="262405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27414F14-B90B-19BC-E910-4C9C548F89A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04" y="262405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95AD39B0-DB9F-91B8-6819-BDA9E34F80C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35" y="262405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F2911C97-8B6C-51D0-6519-DC6C1771C56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66" y="262405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E92E55EE-9EFA-FE01-8245-CE2A740397D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7" y="262405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62071B20-B360-7A77-FFAA-6DAB22F3E7D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8" y="262405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3A78323A-3521-AA80-3414-F925D6EE71E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9" y="262405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8F727D13-7F89-D775-7A6E-5B2C804FE7F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0" y="262405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12DF8A22-D7CF-DB3B-D61F-E42BC17D5DF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1" y="262405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FF6226C9-0591-F4E1-2568-31480F4825B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52" y="2624055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6E61082B-FABE-8AA2-296A-0E2FD1B11DA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83" y="2624055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0B3FF309-1D95-95F2-ED8C-8CC529073B1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14" y="2624055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89C74101-C477-6213-06A4-49C659DCA35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5" y="2624055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623FC557-C734-A608-A0F8-B72E4A37C91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76" y="2624055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4C2DF3F6-CBA3-ABA8-C608-309181A8CD6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7" y="2624055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8FDA8581-CFB8-E6C1-0240-BADD092CBC7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38" y="2624055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7B7F97B-AAEC-BA37-BF08-E324C513894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69" y="2624055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7ED38EEF-A699-5A8D-3F0F-625233E334A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00" y="2624055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F25515B4-B13D-E306-1295-D699051D0651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31" y="2624055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8B184C91-6E5B-8BD2-B5AB-810ECFBA86A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62" y="2624055"/>
            <a:ext cx="304800" cy="304800"/>
          </a:xfrm>
          <a:prstGeom prst="rect">
            <a:avLst/>
          </a:prstGeom>
        </p:spPr>
      </p:pic>
      <p:sp>
        <p:nvSpPr>
          <p:cNvPr id="1452" name="TextBox 1451">
            <a:extLst>
              <a:ext uri="{FF2B5EF4-FFF2-40B4-BE49-F238E27FC236}">
                <a16:creationId xmlns:a16="http://schemas.microsoft.com/office/drawing/2014/main" id="{4CAB1DE3-6350-2467-1B93-B45A819E26E9}"/>
              </a:ext>
            </a:extLst>
          </p:cNvPr>
          <p:cNvSpPr txBox="1"/>
          <p:nvPr/>
        </p:nvSpPr>
        <p:spPr>
          <a:xfrm>
            <a:off x="4958863" y="2205206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Программирование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E2328-6EA0-9A54-6EFB-212BDD5FF04D}"/>
              </a:ext>
            </a:extLst>
          </p:cNvPr>
          <p:cNvSpPr txBox="1"/>
          <p:nvPr/>
        </p:nvSpPr>
        <p:spPr>
          <a:xfrm>
            <a:off x="4263505" y="4208334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Креативный процесс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6261A-9991-59E9-55EB-43360B06C337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72" y="5133305"/>
            <a:ext cx="279400" cy="279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A6CC3A-D979-F2A5-4F7D-1A5A029B993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8" y="5120605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94E5D8-C78B-E525-B80A-5810B5F3634D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88" y="5120605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4EE9D3-0E3A-A89A-27CB-F6D196B4511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21" y="5120605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22E257-E07A-D345-E4F8-2A3D93DAFC2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38" y="5120605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FDD4D1-E7BB-22FB-EB38-76F13EE7930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25" y="5120605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EC4D70-6B81-9DD6-12C9-5C7839778A0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6" y="5120605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997D2B-469D-7CFD-D165-0EC37A054BD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88" y="5120605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DAC192-A4FD-A9CC-48D4-05656BD81CEE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68" y="5120605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E18579B-663A-F015-6549-EFE8193FD48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4" y="5120605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60CC3-8145-9C2D-D42E-9BB8AE914726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15" y="5120605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ACB5411-CCD5-2DBD-FB24-62134F04002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68" y="5120605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DF880F-66A6-9CE1-9D92-4D2F97D90F8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7" y="5120605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CE4F240-D4CD-CC81-0718-31FB2C95217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0" y="5120605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482BE1-C652-5B87-316A-07DEA36161D3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2" y="5120605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6F04415-8FBC-BE93-EE72-74DDE4E5758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9" y="5120605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B981EE-C21C-66C9-5EFA-B5BC40E28D71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2" y="5120605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0B81FB-99AE-0051-CD6A-0D3B45994BF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38" y="5120605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B7BCDF-E59D-D5EA-BE10-873DDED37D8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21" y="5120605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018CA4-7C1C-DB61-725B-644A46710008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90" y="5120605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10382F-451F-68B5-0B86-F39F67A5D4A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5120605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52B5371-1CEC-4664-146F-23DA117FA78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37" y="5120605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51E6DE-E413-8EF4-3580-173FA8B709CE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8" y="5120605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EA4D1B1-1BE1-2764-A0CB-42D8404C898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5120605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59F43B4-226B-C7F8-0EE5-9E528648FC8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72" y="4640070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ADC5ED1-964E-13D5-E220-5AD78699B9A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41" y="4640070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E391F4E-B322-118C-F460-16AEDA80E1EE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8" y="4640070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E043CB8-8982-9008-56D4-6043C4B9CFE4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75" y="4640070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7299CE8-B68B-7AA5-8E07-880D2A6500E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42" y="4640070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9F2B6EE5-16BC-79FD-E5A3-234ACFC0CBF9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09" y="4640070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383C27C6-E403-2581-F00B-2F2B0B89DE6B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76" y="4640070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AFF11CC7-57A9-8907-4EB9-103541B993C1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43" y="4640070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3D190EA5-158A-9DCF-5FB4-CAEA2CAEE98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0" y="4640070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3F09CF35-5260-5438-CF17-F7C82172BEF3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7" y="4640070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946BA9DC-CB79-102C-8A88-A9D332C8C6B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4" y="4640070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55F895F0-033A-F9D5-2980-D61D82BF227A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1" y="4640070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AC772A3-56BE-F3B2-9A01-FCE1AF34912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78" y="4640070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71FDBA83-69BE-7638-2BC3-2DF9A45FB6E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45" y="4640070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1503EEA6-4C1C-777B-D9E0-02FCF539D2E7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12" y="4640070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E79D5BD6-1E4F-3B03-FE3F-45EDA739331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9" y="4652770"/>
            <a:ext cx="279400" cy="2794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586BFCFC-E8C5-3B6E-7EF8-FF7B4964497C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46" y="4640070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61430D9B-AA30-FF46-2C4B-3DD63A9D920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13" y="4640070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823119D-7D46-5691-1E0B-1A31C8941E20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0" y="4640070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EF6BB07A-43D0-B560-56B2-C2654604960C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7" y="4640070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78906F3F-18B7-F705-9F0D-1F58D337DA03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4" y="4640070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E7DA4FED-CB8F-BAFD-EE11-6A5DF9AF1FE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81" y="4640070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F9BB0711-4266-00B4-5EA2-25B2F07B5B5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8" y="464007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CF0FC-29D1-4AC2-973B-F8EC1082F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96CC70A-B363-B372-3FC3-77CA805209E6}"/>
              </a:ext>
            </a:extLst>
          </p:cNvPr>
          <p:cNvSpPr txBox="1">
            <a:spLocks/>
          </p:cNvSpPr>
          <p:nvPr/>
        </p:nvSpPr>
        <p:spPr>
          <a:xfrm>
            <a:off x="1393956" y="5159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57079633-3F06-71CD-0BC4-D5E157907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89" y="3087196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53C4E8D7-A711-E6BE-3248-FBFD4036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37" y="3087196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FB47EB6F-BBAC-DDD5-9899-75D66932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95" y="3087196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B9DD9258-5922-3FE2-9076-1E801126D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23" y="3087196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520DFF0A-8741-C7B7-52D3-651141F58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41" y="3087196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C4AA4EA1-0E1C-51C2-1689-0CD3B3987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61" y="3087196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D5221E33-0D8D-2A8F-B8FA-867AD239C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9" y="3087196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7824396F-09AB-9186-920D-44FB44725F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75" y="3087196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A9444AA4-022B-D4DD-5E9A-99A15CB1BE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13" y="3087196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8ABE0CEA-134E-3F38-57A2-B501C0137A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51" y="3087196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634352FD-CE00-51D8-5F83-7E5490D223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3087196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5BDEA69F-F55D-89DB-859E-AAF176C264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65" y="3087196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05F5EAD-65A6-DD0D-02D8-8B7DE7C55C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03" y="3087196"/>
            <a:ext cx="304800" cy="304800"/>
          </a:xfrm>
          <a:prstGeom prst="rect">
            <a:avLst/>
          </a:prstGeom>
        </p:spPr>
      </p:pic>
      <p:pic>
        <p:nvPicPr>
          <p:cNvPr id="1372" name="Рисунок 1371">
            <a:extLst>
              <a:ext uri="{FF2B5EF4-FFF2-40B4-BE49-F238E27FC236}">
                <a16:creationId xmlns:a16="http://schemas.microsoft.com/office/drawing/2014/main" id="{C9016377-8E06-3ADB-8FFE-4CC7E3D40C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79" y="3087196"/>
            <a:ext cx="304800" cy="304800"/>
          </a:xfrm>
          <a:prstGeom prst="rect">
            <a:avLst/>
          </a:prstGeom>
        </p:spPr>
      </p:pic>
      <p:pic>
        <p:nvPicPr>
          <p:cNvPr id="1374" name="Рисунок 1373">
            <a:extLst>
              <a:ext uri="{FF2B5EF4-FFF2-40B4-BE49-F238E27FC236}">
                <a16:creationId xmlns:a16="http://schemas.microsoft.com/office/drawing/2014/main" id="{AFF486F8-3EB9-FFFD-900D-2B0C9A0558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17" y="3087196"/>
            <a:ext cx="304800" cy="304800"/>
          </a:xfrm>
          <a:prstGeom prst="rect">
            <a:avLst/>
          </a:prstGeom>
        </p:spPr>
      </p:pic>
      <p:pic>
        <p:nvPicPr>
          <p:cNvPr id="1376" name="Рисунок 1375">
            <a:extLst>
              <a:ext uri="{FF2B5EF4-FFF2-40B4-BE49-F238E27FC236}">
                <a16:creationId xmlns:a16="http://schemas.microsoft.com/office/drawing/2014/main" id="{E2094747-C8C2-FE22-4981-39FA58BA9B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55" y="3087196"/>
            <a:ext cx="304800" cy="304800"/>
          </a:xfrm>
          <a:prstGeom prst="rect">
            <a:avLst/>
          </a:prstGeom>
        </p:spPr>
      </p:pic>
      <p:pic>
        <p:nvPicPr>
          <p:cNvPr id="1378" name="Рисунок 1377">
            <a:extLst>
              <a:ext uri="{FF2B5EF4-FFF2-40B4-BE49-F238E27FC236}">
                <a16:creationId xmlns:a16="http://schemas.microsoft.com/office/drawing/2014/main" id="{BC9BB15B-08F7-0F40-333A-DDC84909C5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3" y="3087196"/>
            <a:ext cx="304800" cy="304800"/>
          </a:xfrm>
          <a:prstGeom prst="rect">
            <a:avLst/>
          </a:prstGeom>
        </p:spPr>
      </p:pic>
      <p:pic>
        <p:nvPicPr>
          <p:cNvPr id="1380" name="Рисунок 1379">
            <a:extLst>
              <a:ext uri="{FF2B5EF4-FFF2-40B4-BE49-F238E27FC236}">
                <a16:creationId xmlns:a16="http://schemas.microsoft.com/office/drawing/2014/main" id="{C123C646-4A01-53D9-DA91-8B32C4233A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1" y="3087196"/>
            <a:ext cx="304800" cy="304800"/>
          </a:xfrm>
          <a:prstGeom prst="rect">
            <a:avLst/>
          </a:prstGeom>
        </p:spPr>
      </p:pic>
      <p:pic>
        <p:nvPicPr>
          <p:cNvPr id="1382" name="Рисунок 1381">
            <a:extLst>
              <a:ext uri="{FF2B5EF4-FFF2-40B4-BE49-F238E27FC236}">
                <a16:creationId xmlns:a16="http://schemas.microsoft.com/office/drawing/2014/main" id="{E0E067CB-68A9-0CD4-8952-E0BBC47721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69" y="3087196"/>
            <a:ext cx="304800" cy="304800"/>
          </a:xfrm>
          <a:prstGeom prst="rect">
            <a:avLst/>
          </a:prstGeom>
        </p:spPr>
      </p:pic>
      <p:pic>
        <p:nvPicPr>
          <p:cNvPr id="1384" name="Рисунок 1383">
            <a:extLst>
              <a:ext uri="{FF2B5EF4-FFF2-40B4-BE49-F238E27FC236}">
                <a16:creationId xmlns:a16="http://schemas.microsoft.com/office/drawing/2014/main" id="{2D68B9EF-B8BC-C851-2089-EA52DD6C8E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7" y="3087196"/>
            <a:ext cx="304800" cy="304800"/>
          </a:xfrm>
          <a:prstGeom prst="rect">
            <a:avLst/>
          </a:prstGeom>
        </p:spPr>
      </p:pic>
      <p:pic>
        <p:nvPicPr>
          <p:cNvPr id="1386" name="Рисунок 1385">
            <a:extLst>
              <a:ext uri="{FF2B5EF4-FFF2-40B4-BE49-F238E27FC236}">
                <a16:creationId xmlns:a16="http://schemas.microsoft.com/office/drawing/2014/main" id="{3CEDD930-C568-D869-B6FE-7BADC1EAEFA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45" y="3087196"/>
            <a:ext cx="304800" cy="304800"/>
          </a:xfrm>
          <a:prstGeom prst="rect">
            <a:avLst/>
          </a:prstGeom>
        </p:spPr>
      </p:pic>
      <p:pic>
        <p:nvPicPr>
          <p:cNvPr id="1388" name="Рисунок 1387">
            <a:extLst>
              <a:ext uri="{FF2B5EF4-FFF2-40B4-BE49-F238E27FC236}">
                <a16:creationId xmlns:a16="http://schemas.microsoft.com/office/drawing/2014/main" id="{4CCE1E3A-BAA4-2512-8BB5-9F757BAB45B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3" y="3087196"/>
            <a:ext cx="304800" cy="304800"/>
          </a:xfrm>
          <a:prstGeom prst="rect">
            <a:avLst/>
          </a:prstGeom>
        </p:spPr>
      </p:pic>
      <p:pic>
        <p:nvPicPr>
          <p:cNvPr id="1390" name="Рисунок 1389">
            <a:extLst>
              <a:ext uri="{FF2B5EF4-FFF2-40B4-BE49-F238E27FC236}">
                <a16:creationId xmlns:a16="http://schemas.microsoft.com/office/drawing/2014/main" id="{27D2096B-8DC9-E008-004D-F9F95396AA0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21" y="3087196"/>
            <a:ext cx="304800" cy="304800"/>
          </a:xfrm>
          <a:prstGeom prst="rect">
            <a:avLst/>
          </a:prstGeom>
        </p:spPr>
      </p:pic>
      <p:pic>
        <p:nvPicPr>
          <p:cNvPr id="1392" name="Рисунок 1391">
            <a:extLst>
              <a:ext uri="{FF2B5EF4-FFF2-40B4-BE49-F238E27FC236}">
                <a16:creationId xmlns:a16="http://schemas.microsoft.com/office/drawing/2014/main" id="{CBC80D7D-56AC-CEFA-937B-7668A1AFC7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59" y="3087196"/>
            <a:ext cx="304800" cy="304800"/>
          </a:xfrm>
          <a:prstGeom prst="rect">
            <a:avLst/>
          </a:prstGeom>
        </p:spPr>
      </p:pic>
      <p:sp>
        <p:nvSpPr>
          <p:cNvPr id="1393" name="TextBox 1392">
            <a:extLst>
              <a:ext uri="{FF2B5EF4-FFF2-40B4-BE49-F238E27FC236}">
                <a16:creationId xmlns:a16="http://schemas.microsoft.com/office/drawing/2014/main" id="{5990C3E1-B825-1A28-47F4-0FE6BA958727}"/>
              </a:ext>
            </a:extLst>
          </p:cNvPr>
          <p:cNvSpPr txBox="1"/>
          <p:nvPr/>
        </p:nvSpPr>
        <p:spPr>
          <a:xfrm>
            <a:off x="4051324" y="2644335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Рассылка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BA74E-2899-AC29-9521-43663033812C}"/>
              </a:ext>
            </a:extLst>
          </p:cNvPr>
          <p:cNvSpPr txBox="1"/>
          <p:nvPr/>
        </p:nvSpPr>
        <p:spPr>
          <a:xfrm>
            <a:off x="5015866" y="1147839"/>
            <a:ext cx="225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Медицина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83EC4-EDE7-FF0A-5D2F-3CFE175FF11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2052659"/>
            <a:ext cx="378959" cy="3789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EEF492-559C-10A6-08AB-9846DCDA3D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90" y="2052659"/>
            <a:ext cx="378959" cy="378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2AAD5-425D-6789-3D94-007A24CA40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7" y="2052659"/>
            <a:ext cx="378959" cy="3789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B568EC-C88E-06EA-DF91-EC9A10387B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4" y="2052659"/>
            <a:ext cx="378959" cy="378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BBA1CC-10F4-6B18-0208-B416BD9D68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21" y="2052659"/>
            <a:ext cx="378959" cy="3789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2FB648-1DC0-537C-25EA-C7108A062D1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98" y="2052659"/>
            <a:ext cx="378959" cy="378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ECB1CB-919A-8D14-8779-046324C3B08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2052659"/>
            <a:ext cx="378959" cy="378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47368E-57CE-783F-9C39-8D3FAEA3477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52" y="2052659"/>
            <a:ext cx="378959" cy="3789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482ED-D9C9-B5DE-806B-C95C772E49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29" y="2052659"/>
            <a:ext cx="378959" cy="3789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2420F1-2B05-D6CE-3D92-BDD63E2098A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06" y="2052659"/>
            <a:ext cx="378959" cy="378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41EEFF-9C2D-7293-7D8E-B8A3CCF020C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3" y="2052659"/>
            <a:ext cx="378959" cy="3789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A7A505-D4B9-D9CC-DA23-003806C84A8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60" y="2052659"/>
            <a:ext cx="378959" cy="37895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B98AEA-B9DB-9050-10BE-78FE18C9F47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37" y="2052659"/>
            <a:ext cx="378959" cy="37895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945BBD-4514-B7AA-60A7-62B5368BBA9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4" y="2052659"/>
            <a:ext cx="378959" cy="37895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7EB9D4-010B-8879-3C5D-EBF90955301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1" y="2052659"/>
            <a:ext cx="378959" cy="37895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5B164-F65B-A87D-7627-287347CA9D9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68" y="2052659"/>
            <a:ext cx="378959" cy="378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6314A32-3C1D-4CDB-3F4B-9ADFA1318C7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45" y="2052659"/>
            <a:ext cx="378959" cy="3789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FE69B1-26FB-20AC-526E-2B81C0EDC4F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22" y="2052659"/>
            <a:ext cx="378959" cy="37895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1B58AD8-FA0F-54FC-D610-326018D0ED5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9" y="2052659"/>
            <a:ext cx="378959" cy="3789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C70802-3A02-4ACE-E372-E26E3C8784B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76" y="2052659"/>
            <a:ext cx="378959" cy="37895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1AE51DC-AE66-FC46-8E2A-3DDA2DB514F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53" y="2052659"/>
            <a:ext cx="378959" cy="37895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88200E9-47C2-556A-87D9-033AF3D661A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0" y="2052659"/>
            <a:ext cx="378959" cy="3789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D94A39-021E-A2B4-B8E5-B37A9906537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7" y="2052659"/>
            <a:ext cx="378959" cy="3789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8FB347-73B5-5D54-1945-94DB3AE1B25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4" y="2052659"/>
            <a:ext cx="378959" cy="37895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407CE3-6DB5-77C5-D346-CB69A714204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1575623"/>
            <a:ext cx="378960" cy="3789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B56CBD2-DE9F-238E-4B9F-E2E81BC7066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73" y="1575623"/>
            <a:ext cx="378960" cy="37896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8BA8418-E845-3B38-F239-70095B24014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21" y="1575623"/>
            <a:ext cx="378960" cy="3789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54298A-FBCB-F339-359B-03693971170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69" y="1575623"/>
            <a:ext cx="378960" cy="37896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572042B-31BD-285C-1E2F-1F5E009E903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17" y="1575623"/>
            <a:ext cx="378960" cy="3789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3201F24-CDF1-6591-58A9-A1B0A268649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65" y="1575623"/>
            <a:ext cx="378960" cy="37896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DF99A31-52A5-A43D-8353-340DE652454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13" y="1575623"/>
            <a:ext cx="378960" cy="37896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3C5112D-78BA-4E54-A3E0-F4C1CD81F9E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61" y="1575623"/>
            <a:ext cx="378960" cy="37896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BFC56F-C526-CDA6-F6F2-C362A2E43B5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09" y="1575623"/>
            <a:ext cx="378960" cy="37896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AACE104-4D45-19AF-F99A-4B9E2D76270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57" y="1575623"/>
            <a:ext cx="378960" cy="37896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89F6201-9187-3EBD-0C48-5AED4B9E8F5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05" y="1575623"/>
            <a:ext cx="378960" cy="37896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A881746-8B28-E395-0CA3-F8A2249692B5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53" y="1575623"/>
            <a:ext cx="378960" cy="37896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179BAB6-91B2-FF85-097C-6CD59DC372F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1" y="1575623"/>
            <a:ext cx="378960" cy="37896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39545A3-7ECD-797E-A583-0CAE8DC7DAF4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49" y="1575623"/>
            <a:ext cx="378960" cy="37896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05E0288-6787-117C-9B9E-B57F18198B6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97" y="1575623"/>
            <a:ext cx="378960" cy="37896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5DB80C1-2231-1C32-DAF9-CFF02DA9AA1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45" y="1575623"/>
            <a:ext cx="378960" cy="37896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7537464-80C8-A989-3EDB-F711976847C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93" y="1575623"/>
            <a:ext cx="378960" cy="37896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A8E32E6-D3A9-D7DF-A444-F600C4797CA7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41" y="1575623"/>
            <a:ext cx="378960" cy="37896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B8AD07B4-5D62-E383-DDB2-5E8216A1BC6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9" y="1575623"/>
            <a:ext cx="378960" cy="37896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C10BEF06-D41F-CEE1-AEF6-21F505A8940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37" y="1575623"/>
            <a:ext cx="378960" cy="37896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043FB59-6E16-0A68-3D7D-2F01453F0FF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5" y="1575623"/>
            <a:ext cx="378960" cy="37896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9BBB71BB-BDE9-4025-EA32-331119661CA2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33" y="1575623"/>
            <a:ext cx="378960" cy="37896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0CBFCD5D-D9C2-F2DC-DB9F-5B0A2C8616DD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81" y="1575623"/>
            <a:ext cx="378960" cy="37896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B3028842-2A4E-D929-A9D3-109475C0F953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29" y="1575623"/>
            <a:ext cx="378960" cy="37896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65E3AA72-B4DC-0C3B-1E50-F26343546C4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77" y="1575623"/>
            <a:ext cx="378960" cy="37896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4039852E-23C1-44A6-C30B-DA53663695EA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5" y="1575623"/>
            <a:ext cx="378960" cy="37896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5874E47A-FFCC-20A6-2ECC-AA4B85AF4B4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3990456"/>
            <a:ext cx="245777" cy="245777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F34B69E7-BE4B-2755-0A2B-6EDE65461853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6" y="3980215"/>
            <a:ext cx="266258" cy="266258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03235275-5BF7-E53D-D713-2C063358833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5" y="3980603"/>
            <a:ext cx="265482" cy="265482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D514CF4E-FE56-C421-ED8B-BF4DDFD1081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8" y="3975095"/>
            <a:ext cx="276499" cy="276499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614C62B5-A3B9-9519-D57D-615C7B0E1F6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08" y="3981507"/>
            <a:ext cx="263674" cy="263674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8FB39EEA-E55D-9111-FEE4-EE69BD33AF5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3" y="3977949"/>
            <a:ext cx="270790" cy="27079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4A335D5B-3C03-0400-93F1-7FB3DA78007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34" y="3981845"/>
            <a:ext cx="262998" cy="262998"/>
          </a:xfrm>
          <a:prstGeom prst="rect">
            <a:avLst/>
          </a:prstGeom>
        </p:spPr>
      </p:pic>
      <p:pic>
        <p:nvPicPr>
          <p:cNvPr id="1365" name="Рисунок 1364">
            <a:extLst>
              <a:ext uri="{FF2B5EF4-FFF2-40B4-BE49-F238E27FC236}">
                <a16:creationId xmlns:a16="http://schemas.microsoft.com/office/drawing/2014/main" id="{04D474F4-3F42-6408-5EA9-3371AB75FCF3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63" y="3990670"/>
            <a:ext cx="245348" cy="245348"/>
          </a:xfrm>
          <a:prstGeom prst="rect">
            <a:avLst/>
          </a:prstGeom>
        </p:spPr>
      </p:pic>
      <p:pic>
        <p:nvPicPr>
          <p:cNvPr id="1367" name="Рисунок 1366">
            <a:extLst>
              <a:ext uri="{FF2B5EF4-FFF2-40B4-BE49-F238E27FC236}">
                <a16:creationId xmlns:a16="http://schemas.microsoft.com/office/drawing/2014/main" id="{6B77C1AD-20A0-EB47-F10A-BD3B86105BE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42" y="3978507"/>
            <a:ext cx="269675" cy="269675"/>
          </a:xfrm>
          <a:prstGeom prst="rect">
            <a:avLst/>
          </a:prstGeom>
        </p:spPr>
      </p:pic>
      <p:pic>
        <p:nvPicPr>
          <p:cNvPr id="1369" name="Рисунок 1368">
            <a:extLst>
              <a:ext uri="{FF2B5EF4-FFF2-40B4-BE49-F238E27FC236}">
                <a16:creationId xmlns:a16="http://schemas.microsoft.com/office/drawing/2014/main" id="{CBED48A2-2ECF-0CAC-19B8-9921874DC433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48" y="3970681"/>
            <a:ext cx="285327" cy="285327"/>
          </a:xfrm>
          <a:prstGeom prst="rect">
            <a:avLst/>
          </a:prstGeom>
        </p:spPr>
      </p:pic>
      <p:pic>
        <p:nvPicPr>
          <p:cNvPr id="1370" name="Рисунок 1369">
            <a:extLst>
              <a:ext uri="{FF2B5EF4-FFF2-40B4-BE49-F238E27FC236}">
                <a16:creationId xmlns:a16="http://schemas.microsoft.com/office/drawing/2014/main" id="{91BF2D8A-E33D-A56D-36BB-51C11278077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6" y="3978506"/>
            <a:ext cx="269676" cy="269676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AE5EB779-3B9C-1A72-A598-9DF64CAED270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13" y="3978738"/>
            <a:ext cx="269212" cy="269212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7741DF09-ABA0-C77F-98E4-42D68942A77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56" y="3978738"/>
            <a:ext cx="269212" cy="269212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3FA4F94D-575F-9A79-A104-9103B6B4C47F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99" y="3978738"/>
            <a:ext cx="269212" cy="269212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1516129B-AF97-C661-C099-D0308539AAC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42" y="3970681"/>
            <a:ext cx="285327" cy="285327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23BC7BA2-2BD1-24CF-E887-4F36DAB45BF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00" y="3984191"/>
            <a:ext cx="258306" cy="258306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89829484-01CC-AEDB-048C-B107F0881CE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37" y="3978507"/>
            <a:ext cx="269675" cy="269675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A3E5FE33-8A06-C5CC-B085-9751F79C77F2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21" y="4400331"/>
            <a:ext cx="269676" cy="269676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2906BAB-A327-A31E-4E3E-A48628B1BAF1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51" y="3978506"/>
            <a:ext cx="269676" cy="269676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10CF6849-8F39-8861-93DB-AEBD67A231A4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4393249"/>
            <a:ext cx="283840" cy="28384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97B3B259-8C8E-435F-6D69-34A49A42D3C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3" y="4412281"/>
            <a:ext cx="245777" cy="245777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C28936FA-6BA0-770A-3E7E-7329F3605001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52" y="4407163"/>
            <a:ext cx="256012" cy="256012"/>
          </a:xfrm>
          <a:prstGeom prst="rect">
            <a:avLst/>
          </a:prstGeom>
        </p:spPr>
      </p:pic>
      <p:pic>
        <p:nvPicPr>
          <p:cNvPr id="1394" name="Рисунок 1393">
            <a:extLst>
              <a:ext uri="{FF2B5EF4-FFF2-40B4-BE49-F238E27FC236}">
                <a16:creationId xmlns:a16="http://schemas.microsoft.com/office/drawing/2014/main" id="{8532EAD6-6D97-2A60-7831-29A2E9593A59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86" y="4414841"/>
            <a:ext cx="240657" cy="240657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26255B9E-8181-A0A5-C420-98A23A6C5318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65" y="4402121"/>
            <a:ext cx="266096" cy="266096"/>
          </a:xfrm>
          <a:prstGeom prst="rect">
            <a:avLst/>
          </a:prstGeom>
        </p:spPr>
      </p:pic>
      <p:pic>
        <p:nvPicPr>
          <p:cNvPr id="1396" name="Рисунок 1395">
            <a:extLst>
              <a:ext uri="{FF2B5EF4-FFF2-40B4-BE49-F238E27FC236}">
                <a16:creationId xmlns:a16="http://schemas.microsoft.com/office/drawing/2014/main" id="{DBC1FA7D-6690-4517-56BE-B6922266AF0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83" y="4409591"/>
            <a:ext cx="251156" cy="251156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F1EF6957-3B1C-ED84-1E5D-04E698CA67AE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1" y="4420794"/>
            <a:ext cx="228751" cy="228751"/>
          </a:xfrm>
          <a:prstGeom prst="rect">
            <a:avLst/>
          </a:prstGeom>
        </p:spPr>
      </p:pic>
      <p:pic>
        <p:nvPicPr>
          <p:cNvPr id="1398" name="Рисунок 1397">
            <a:extLst>
              <a:ext uri="{FF2B5EF4-FFF2-40B4-BE49-F238E27FC236}">
                <a16:creationId xmlns:a16="http://schemas.microsoft.com/office/drawing/2014/main" id="{398EC68C-3261-7C18-E720-494DBEB008AA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4" y="4415236"/>
            <a:ext cx="239866" cy="239866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C3E586CF-9EC0-BB2E-FDFF-262DFF49BABD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22" y="4409962"/>
            <a:ext cx="250414" cy="250414"/>
          </a:xfrm>
          <a:prstGeom prst="rect">
            <a:avLst/>
          </a:prstGeom>
        </p:spPr>
      </p:pic>
      <p:pic>
        <p:nvPicPr>
          <p:cNvPr id="1400" name="Рисунок 1399">
            <a:extLst>
              <a:ext uri="{FF2B5EF4-FFF2-40B4-BE49-F238E27FC236}">
                <a16:creationId xmlns:a16="http://schemas.microsoft.com/office/drawing/2014/main" id="{14EFAEB9-AABC-A697-057C-9279F565F65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58" y="4415236"/>
            <a:ext cx="239866" cy="239866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28360BE2-051C-B92D-8298-911DEA4C572A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6" y="4391935"/>
            <a:ext cx="286468" cy="286468"/>
          </a:xfrm>
          <a:prstGeom prst="rect">
            <a:avLst/>
          </a:prstGeom>
        </p:spPr>
      </p:pic>
      <p:pic>
        <p:nvPicPr>
          <p:cNvPr id="1402" name="Рисунок 1401">
            <a:extLst>
              <a:ext uri="{FF2B5EF4-FFF2-40B4-BE49-F238E27FC236}">
                <a16:creationId xmlns:a16="http://schemas.microsoft.com/office/drawing/2014/main" id="{C87780A8-79D2-C147-48C3-DDB4687E2C8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36" y="4397241"/>
            <a:ext cx="275857" cy="275857"/>
          </a:xfrm>
          <a:prstGeom prst="rect">
            <a:avLst/>
          </a:prstGeom>
        </p:spPr>
      </p:pic>
      <p:pic>
        <p:nvPicPr>
          <p:cNvPr id="1404" name="Рисунок 1403">
            <a:extLst>
              <a:ext uri="{FF2B5EF4-FFF2-40B4-BE49-F238E27FC236}">
                <a16:creationId xmlns:a16="http://schemas.microsoft.com/office/drawing/2014/main" id="{55148168-9901-E880-40F9-D036E4BDFAFF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15" y="4397241"/>
            <a:ext cx="275857" cy="275857"/>
          </a:xfrm>
          <a:prstGeom prst="rect">
            <a:avLst/>
          </a:prstGeom>
        </p:spPr>
      </p:pic>
      <p:pic>
        <p:nvPicPr>
          <p:cNvPr id="1406" name="Рисунок 1405">
            <a:extLst>
              <a:ext uri="{FF2B5EF4-FFF2-40B4-BE49-F238E27FC236}">
                <a16:creationId xmlns:a16="http://schemas.microsoft.com/office/drawing/2014/main" id="{1CECB221-C0FF-6EF7-C1E8-4260058573A0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4" y="4373398"/>
            <a:ext cx="323543" cy="323543"/>
          </a:xfrm>
          <a:prstGeom prst="rect">
            <a:avLst/>
          </a:prstGeom>
        </p:spPr>
      </p:pic>
      <p:pic>
        <p:nvPicPr>
          <p:cNvPr id="1408" name="Рисунок 1407">
            <a:extLst>
              <a:ext uri="{FF2B5EF4-FFF2-40B4-BE49-F238E27FC236}">
                <a16:creationId xmlns:a16="http://schemas.microsoft.com/office/drawing/2014/main" id="{E5ED673E-9ABE-6ED5-83A3-6EF42AD0DA5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9" y="4401970"/>
            <a:ext cx="266399" cy="266399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B96B7125-79A1-2CD9-E5EA-74ED146C4F34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80" y="4416670"/>
            <a:ext cx="236998" cy="236998"/>
          </a:xfrm>
          <a:prstGeom prst="rect">
            <a:avLst/>
          </a:prstGeom>
        </p:spPr>
      </p:pic>
      <p:pic>
        <p:nvPicPr>
          <p:cNvPr id="1410" name="Рисунок 1409">
            <a:extLst>
              <a:ext uri="{FF2B5EF4-FFF2-40B4-BE49-F238E27FC236}">
                <a16:creationId xmlns:a16="http://schemas.microsoft.com/office/drawing/2014/main" id="{FCBA953F-A886-89D6-F3F8-8B745E34F687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00" y="4416670"/>
            <a:ext cx="236999" cy="236999"/>
          </a:xfrm>
          <a:prstGeom prst="rect">
            <a:avLst/>
          </a:prstGeom>
        </p:spPr>
      </p:pic>
      <p:sp>
        <p:nvSpPr>
          <p:cNvPr id="1412" name="TextBox 1411">
            <a:extLst>
              <a:ext uri="{FF2B5EF4-FFF2-40B4-BE49-F238E27FC236}">
                <a16:creationId xmlns:a16="http://schemas.microsoft.com/office/drawing/2014/main" id="{5B0B707B-5888-D2A2-C078-7C5904340B0A}"/>
              </a:ext>
            </a:extLst>
          </p:cNvPr>
          <p:cNvSpPr txBox="1"/>
          <p:nvPr/>
        </p:nvSpPr>
        <p:spPr>
          <a:xfrm>
            <a:off x="4135977" y="3638467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Еда</a:t>
            </a:r>
          </a:p>
        </p:txBody>
      </p:sp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353D3B60-8680-D208-EAA4-D6105647A31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5324085"/>
            <a:ext cx="304800" cy="304800"/>
          </a:xfrm>
          <a:prstGeom prst="rect">
            <a:avLst/>
          </a:prstGeom>
        </p:spPr>
      </p:pic>
      <p:pic>
        <p:nvPicPr>
          <p:cNvPr id="1414" name="Рисунок 1413">
            <a:extLst>
              <a:ext uri="{FF2B5EF4-FFF2-40B4-BE49-F238E27FC236}">
                <a16:creationId xmlns:a16="http://schemas.microsoft.com/office/drawing/2014/main" id="{52040834-AC8B-92BD-C62F-07ACD1817A86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667" y="532408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A627970B-988B-034A-6EEB-FD8AE1C318B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20" y="5324085"/>
            <a:ext cx="304800" cy="304800"/>
          </a:xfrm>
          <a:prstGeom prst="rect">
            <a:avLst/>
          </a:prstGeom>
        </p:spPr>
      </p:pic>
      <p:pic>
        <p:nvPicPr>
          <p:cNvPr id="1416" name="Рисунок 1415">
            <a:extLst>
              <a:ext uri="{FF2B5EF4-FFF2-40B4-BE49-F238E27FC236}">
                <a16:creationId xmlns:a16="http://schemas.microsoft.com/office/drawing/2014/main" id="{92019A33-D67D-211D-6878-01E4027D4602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73" y="532408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1FC3ED39-5DDE-D233-45C9-13FD983BDA91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26" y="5324085"/>
            <a:ext cx="304800" cy="304800"/>
          </a:xfrm>
          <a:prstGeom prst="rect">
            <a:avLst/>
          </a:prstGeom>
        </p:spPr>
      </p:pic>
      <p:pic>
        <p:nvPicPr>
          <p:cNvPr id="1418" name="Рисунок 1417">
            <a:extLst>
              <a:ext uri="{FF2B5EF4-FFF2-40B4-BE49-F238E27FC236}">
                <a16:creationId xmlns:a16="http://schemas.microsoft.com/office/drawing/2014/main" id="{8B61D12A-A236-D074-8E78-F80CA04C0209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9" y="532408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4F514F2D-7903-4D35-3D7A-CB98CEA6D836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32" y="5324085"/>
            <a:ext cx="304800" cy="304800"/>
          </a:xfrm>
          <a:prstGeom prst="rect">
            <a:avLst/>
          </a:prstGeom>
        </p:spPr>
      </p:pic>
      <p:pic>
        <p:nvPicPr>
          <p:cNvPr id="1420" name="Рисунок 1419">
            <a:extLst>
              <a:ext uri="{FF2B5EF4-FFF2-40B4-BE49-F238E27FC236}">
                <a16:creationId xmlns:a16="http://schemas.microsoft.com/office/drawing/2014/main" id="{FDFC730E-3A52-B855-798D-AB8FB5842235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85" y="532408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A619DFE0-CA52-4DFC-B61C-4C8D76940E19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38" y="5324085"/>
            <a:ext cx="304800" cy="304800"/>
          </a:xfrm>
          <a:prstGeom prst="rect">
            <a:avLst/>
          </a:prstGeom>
        </p:spPr>
      </p:pic>
      <p:pic>
        <p:nvPicPr>
          <p:cNvPr id="1422" name="Рисунок 1421">
            <a:extLst>
              <a:ext uri="{FF2B5EF4-FFF2-40B4-BE49-F238E27FC236}">
                <a16:creationId xmlns:a16="http://schemas.microsoft.com/office/drawing/2014/main" id="{CFD58B4C-0599-B81D-CFE7-0EDABB5C33EB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1" y="532408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858F0EB0-4623-EFA1-15E8-0DC32291C292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4" y="5324085"/>
            <a:ext cx="304800" cy="304800"/>
          </a:xfrm>
          <a:prstGeom prst="rect">
            <a:avLst/>
          </a:prstGeom>
        </p:spPr>
      </p:pic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28BBCF9A-1EC1-0C6A-3483-63EB4D131109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7" y="532408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A7344488-4F9E-2FB7-DF98-CBB31C834BA3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324085"/>
            <a:ext cx="304800" cy="304800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84C12D06-CFF6-5E2F-764F-D96B5B43CF34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03" y="532408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4C434F41-16D1-15E3-170D-862EB170714A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6" y="5324085"/>
            <a:ext cx="304800" cy="304800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C03A58CD-3CE1-808B-75B2-3E4E4AA8135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9" y="532408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C88919BE-BCB4-5A77-BFCC-3B815C2063FC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62" y="5324085"/>
            <a:ext cx="304800" cy="304800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3E90CF5B-9A16-7E69-E17C-02442A9FF3F5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5" y="532408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11C1BFC1-D76B-1307-452F-DE821AAA716E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5324085"/>
            <a:ext cx="304800" cy="304800"/>
          </a:xfrm>
          <a:prstGeom prst="rect">
            <a:avLst/>
          </a:prstGeom>
        </p:spPr>
      </p:pic>
      <p:sp>
        <p:nvSpPr>
          <p:cNvPr id="1432" name="TextBox 1431">
            <a:extLst>
              <a:ext uri="{FF2B5EF4-FFF2-40B4-BE49-F238E27FC236}">
                <a16:creationId xmlns:a16="http://schemas.microsoft.com/office/drawing/2014/main" id="{11CDE4D1-9030-4B4D-9A25-D3D3F024AB5E}"/>
              </a:ext>
            </a:extLst>
          </p:cNvPr>
          <p:cNvSpPr txBox="1"/>
          <p:nvPr/>
        </p:nvSpPr>
        <p:spPr>
          <a:xfrm>
            <a:off x="4135977" y="4924132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2397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CACD61-8E46-464E-86AB-AEBA7E14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8470EE3-098E-E559-E1D2-BD021669E53A}"/>
              </a:ext>
            </a:extLst>
          </p:cNvPr>
          <p:cNvSpPr txBox="1">
            <a:spLocks/>
          </p:cNvSpPr>
          <p:nvPr/>
        </p:nvSpPr>
        <p:spPr>
          <a:xfrm>
            <a:off x="1616528" y="503835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2F1FA-48D2-AC6F-7059-C065E8C11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1528328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5E5F1-F655-C26B-3D50-7223EB253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76" y="1528328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23B017-5ECB-5CD7-AD05-AEAD1C690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84" y="1528328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81BCB8-3978-4513-71AE-772533653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2" y="1528328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AB8DE0-3B36-56A7-F1E2-128B6403F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00" y="1528328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A7A927-D414-C6F9-4410-2AB33CF4E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08" y="1528328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A25DD56-3CF9-721F-1486-251BB9EE3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16" y="1528328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1591268-9955-2A54-5042-1A40655A8F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24" y="1528328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EAF4AA-7A58-F9E6-44C0-D8E6B6304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32" y="1528328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D05452-9902-FBD3-27F1-5C80FFF14A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40" y="1528328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55DDAA-9D0E-A076-338C-15B315EECF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48" y="1528328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AAD5604-516D-686B-EBD5-A69EC5F6A5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1528328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1B670F3-47E7-9E60-4BD7-6A1B7EC009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64" y="1528328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6B1B63-E193-330E-D256-272F0A7865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72" y="1528328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6D24DD4-1658-73D4-F4A9-A3CDF32327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80" y="1528328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62365F-5297-2439-E4E3-088B79B29A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88" y="15283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D3492C8-CDC0-96F3-BEDB-64B5FD42B2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6" y="1528328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BB7B165-2F5B-9452-AB40-B9A073F739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04" y="1528328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BE21BB2-ECDA-3E19-EDE9-10462984E7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2" y="1528328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1501DD9-3883-0FB7-91B6-2711043847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28" y="1528328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FFABE71-92D8-519E-8AE5-5AAAE4419D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20" y="1528328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34237DF-FE3C-8C30-0EFC-BD7DAC6206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1528328"/>
            <a:ext cx="304800" cy="304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4D6FDF1-276A-F92D-AF79-354737E15256}"/>
              </a:ext>
            </a:extLst>
          </p:cNvPr>
          <p:cNvSpPr txBox="1"/>
          <p:nvPr/>
        </p:nvSpPr>
        <p:spPr>
          <a:xfrm>
            <a:off x="4135397" y="103754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Локация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5099E73-15DE-B5C5-198D-4FBBBD02A3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2496181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896B8631-72FD-35EE-A773-1C77DF948E1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84" y="2496181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B1CB60E6-25A5-D9EA-7044-2F8A4C547D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2" y="2496181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633174AA-FD02-E3AC-0FAE-5F8E6913C1A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40" y="2496181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34918456-7D95-8C07-AC9B-1B04E687CB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68" y="2496181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B61560DB-3690-E893-0AA5-B95014E5AB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6" y="2496181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0A7317F8-5F36-986B-1ED7-E01792AEC57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4" y="2496181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670E812C-2A6B-FAF7-3373-8B4449EE907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52" y="2496181"/>
            <a:ext cx="304800" cy="3048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67214268-F5CA-8835-2734-636A8D9FA4E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80" y="2496181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D4713741-5D54-3FC6-5325-7F7A81FF1A3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08" y="2496181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376B963E-A436-E614-7E8B-122822B8B83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36" y="2496181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B05367E7-CD30-104B-77A5-157ABFC4DEF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64" y="2496181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2833C367-F144-1ECC-162E-1C89D8F967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92" y="2496181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8C88330-7AA3-F11F-A34B-1D9FE3A8812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20" y="2496181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F3B5FDC4-9CA2-0D45-2101-1175E72E590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2496181"/>
            <a:ext cx="304800" cy="304800"/>
          </a:xfrm>
          <a:prstGeom prst="rect">
            <a:avLst/>
          </a:prstGeom>
        </p:spPr>
      </p:pic>
      <p:sp>
        <p:nvSpPr>
          <p:cNvPr id="1012" name="TextBox 1011">
            <a:extLst>
              <a:ext uri="{FF2B5EF4-FFF2-40B4-BE49-F238E27FC236}">
                <a16:creationId xmlns:a16="http://schemas.microsoft.com/office/drawing/2014/main" id="{066E85CF-B523-BA5B-A3E9-C619BF080A6E}"/>
              </a:ext>
            </a:extLst>
          </p:cNvPr>
          <p:cNvSpPr txBox="1"/>
          <p:nvPr/>
        </p:nvSpPr>
        <p:spPr>
          <a:xfrm>
            <a:off x="4138294" y="207026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Образование</a:t>
            </a:r>
          </a:p>
        </p:txBody>
      </p:sp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8474766-1DD5-1F59-CC9A-9519FEB3424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3889711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1593AFE4-4286-3FAE-4A5F-39DCDBBAC31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12" y="3889711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3E6147C8-D4C7-38D5-C2E6-52F57A29FFE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8" y="3889711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D34624AB-6AA8-130A-EF05-AC3AD3E1CBF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04" y="3889711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8B3C0315-6A1C-C0C2-11D2-36114189EA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0" y="3889711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FACA510C-8C76-D436-1378-A7F617DEDC7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6" y="3889711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BF626B27-2EB3-9207-30B2-F33AF866D82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2" y="3889711"/>
            <a:ext cx="304800" cy="304800"/>
          </a:xfrm>
          <a:prstGeom prst="rect">
            <a:avLst/>
          </a:prstGeom>
        </p:spPr>
      </p:pic>
      <p:pic>
        <p:nvPicPr>
          <p:cNvPr id="1281" name="Рисунок 1280">
            <a:extLst>
              <a:ext uri="{FF2B5EF4-FFF2-40B4-BE49-F238E27FC236}">
                <a16:creationId xmlns:a16="http://schemas.microsoft.com/office/drawing/2014/main" id="{E26F7EE8-206A-4888-8576-2566A5C3F3B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8" y="3889711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B271C904-54E5-A187-9369-6239D999E70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4" y="3889711"/>
            <a:ext cx="304800" cy="304800"/>
          </a:xfrm>
          <a:prstGeom prst="rect">
            <a:avLst/>
          </a:prstGeom>
        </p:spPr>
      </p:pic>
      <p:pic>
        <p:nvPicPr>
          <p:cNvPr id="1285" name="Рисунок 1284">
            <a:extLst>
              <a:ext uri="{FF2B5EF4-FFF2-40B4-BE49-F238E27FC236}">
                <a16:creationId xmlns:a16="http://schemas.microsoft.com/office/drawing/2014/main" id="{81788902-EA2A-7B6A-DF28-D382336B405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80" y="3889711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81F04544-93E6-78F1-1B40-52126C35462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26" y="3889711"/>
            <a:ext cx="304800" cy="304800"/>
          </a:xfrm>
          <a:prstGeom prst="rect">
            <a:avLst/>
          </a:prstGeom>
        </p:spPr>
      </p:pic>
      <p:pic>
        <p:nvPicPr>
          <p:cNvPr id="1289" name="Рисунок 1288">
            <a:extLst>
              <a:ext uri="{FF2B5EF4-FFF2-40B4-BE49-F238E27FC236}">
                <a16:creationId xmlns:a16="http://schemas.microsoft.com/office/drawing/2014/main" id="{DFDAC6B7-402F-0046-FAA5-80E5088C445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72" y="3889711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C3DA3709-9D4B-0CB7-2CA2-B786E394362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18" y="3889711"/>
            <a:ext cx="304800" cy="304800"/>
          </a:xfrm>
          <a:prstGeom prst="rect">
            <a:avLst/>
          </a:prstGeom>
        </p:spPr>
      </p:pic>
      <p:pic>
        <p:nvPicPr>
          <p:cNvPr id="1293" name="Рисунок 1292">
            <a:extLst>
              <a:ext uri="{FF2B5EF4-FFF2-40B4-BE49-F238E27FC236}">
                <a16:creationId xmlns:a16="http://schemas.microsoft.com/office/drawing/2014/main" id="{7095D824-E030-2062-13A9-77697AC524B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4" y="3889711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E524F077-E178-6664-A0C9-A5C0A801DED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0" y="3889711"/>
            <a:ext cx="304800" cy="304800"/>
          </a:xfrm>
          <a:prstGeom prst="rect">
            <a:avLst/>
          </a:prstGeom>
        </p:spPr>
      </p:pic>
      <p:pic>
        <p:nvPicPr>
          <p:cNvPr id="1297" name="Рисунок 1296">
            <a:extLst>
              <a:ext uri="{FF2B5EF4-FFF2-40B4-BE49-F238E27FC236}">
                <a16:creationId xmlns:a16="http://schemas.microsoft.com/office/drawing/2014/main" id="{532787EE-4CB8-12F3-535D-CFF47A49D18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6" y="3889711"/>
            <a:ext cx="304800" cy="304800"/>
          </a:xfrm>
          <a:prstGeom prst="rect">
            <a:avLst/>
          </a:prstGeom>
        </p:spPr>
      </p:pic>
      <p:pic>
        <p:nvPicPr>
          <p:cNvPr id="1299" name="Рисунок 1298">
            <a:extLst>
              <a:ext uri="{FF2B5EF4-FFF2-40B4-BE49-F238E27FC236}">
                <a16:creationId xmlns:a16="http://schemas.microsoft.com/office/drawing/2014/main" id="{739E80F8-D1AF-5BA7-D3C1-3C6EAC32EA7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2" y="3889711"/>
            <a:ext cx="304800" cy="304800"/>
          </a:xfrm>
          <a:prstGeom prst="rect">
            <a:avLst/>
          </a:prstGeom>
        </p:spPr>
      </p:pic>
      <p:pic>
        <p:nvPicPr>
          <p:cNvPr id="1301" name="Рисунок 1300">
            <a:extLst>
              <a:ext uri="{FF2B5EF4-FFF2-40B4-BE49-F238E27FC236}">
                <a16:creationId xmlns:a16="http://schemas.microsoft.com/office/drawing/2014/main" id="{67F590B4-D544-0BEF-9FBB-0579E678C34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3889711"/>
            <a:ext cx="304800" cy="304800"/>
          </a:xfrm>
          <a:prstGeom prst="rect">
            <a:avLst/>
          </a:prstGeom>
        </p:spPr>
      </p:pic>
      <p:sp>
        <p:nvSpPr>
          <p:cNvPr id="1302" name="TextBox 1301">
            <a:extLst>
              <a:ext uri="{FF2B5EF4-FFF2-40B4-BE49-F238E27FC236}">
                <a16:creationId xmlns:a16="http://schemas.microsoft.com/office/drawing/2014/main" id="{605B5FBD-BF0A-BA07-8817-5C694E4DD1D1}"/>
              </a:ext>
            </a:extLst>
          </p:cNvPr>
          <p:cNvSpPr txBox="1"/>
          <p:nvPr/>
        </p:nvSpPr>
        <p:spPr>
          <a:xfrm>
            <a:off x="4135067" y="3491250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Природа</a:t>
            </a:r>
          </a:p>
        </p:txBody>
      </p:sp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4C0FE51A-C28E-26D3-D521-A67803FFAA7D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2942679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E0F25AA-0DC3-6F7E-8461-4C09E8B294B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1" y="2942679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7071D3B2-3D33-A6EC-B7BD-C7FEF5054D44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06" y="2942679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D026842F-653B-64FF-688C-E3038492E3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91" y="2942679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1A41C02E-982A-489E-BCAC-3B498B5EC087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6" y="2942679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7580892-B7D3-3AC0-C758-51E32BDD1FD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1" y="2942679"/>
            <a:ext cx="304800" cy="304800"/>
          </a:xfrm>
          <a:prstGeom prst="rect">
            <a:avLst/>
          </a:prstGeom>
        </p:spPr>
      </p:pic>
      <p:pic>
        <p:nvPicPr>
          <p:cNvPr id="994" name="Рисунок 993">
            <a:extLst>
              <a:ext uri="{FF2B5EF4-FFF2-40B4-BE49-F238E27FC236}">
                <a16:creationId xmlns:a16="http://schemas.microsoft.com/office/drawing/2014/main" id="{6A179158-C9B2-E48F-60FB-5EB140C59180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46" y="2942679"/>
            <a:ext cx="304800" cy="304800"/>
          </a:xfrm>
          <a:prstGeom prst="rect">
            <a:avLst/>
          </a:prstGeom>
        </p:spPr>
      </p:pic>
      <p:pic>
        <p:nvPicPr>
          <p:cNvPr id="998" name="Рисунок 997">
            <a:extLst>
              <a:ext uri="{FF2B5EF4-FFF2-40B4-BE49-F238E27FC236}">
                <a16:creationId xmlns:a16="http://schemas.microsoft.com/office/drawing/2014/main" id="{905C21A7-113E-C8AE-E42F-2B4B8084B94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2942679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FE72601F-95D4-850F-D52F-0B9BBCB50D97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16" y="2942679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BB9AC6CB-54F1-DA0A-3502-A84B6B6FEC1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01" y="2942679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6F11C683-788F-8EFF-BEF6-F1385D8AA26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86" y="2942679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1DA8AEA2-CB06-7432-83C6-8C9AE41972B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71" y="2942679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2CC6141C-FFB9-8803-66BF-98EE2F3059E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56" y="29426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0ACB93BE-892C-5A7C-5C50-2D6F95175F9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41" y="29426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555AE464-C78D-CE0A-46E5-A0349DA92CE8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24" y="2942679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550587D7-CB98-48DB-08BD-41BDD0C38BA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4295562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1B508A12-C0BB-0BF5-0804-7AB9DD5C7E9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00" y="4295562"/>
            <a:ext cx="304800" cy="304800"/>
          </a:xfrm>
          <a:prstGeom prst="rect">
            <a:avLst/>
          </a:prstGeom>
        </p:spPr>
      </p:pic>
      <p:pic>
        <p:nvPicPr>
          <p:cNvPr id="737" name="Рисунок 736">
            <a:extLst>
              <a:ext uri="{FF2B5EF4-FFF2-40B4-BE49-F238E27FC236}">
                <a16:creationId xmlns:a16="http://schemas.microsoft.com/office/drawing/2014/main" id="{708D26F7-5E32-5A8B-F123-DC80DD8DC7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2" y="4295562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04F1AC18-B33D-CEAC-EB18-257C9D2D0C3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4" y="4319669"/>
            <a:ext cx="256587" cy="256587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04324DC1-FC86-3444-6E77-A5FFD02CB48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3" y="4319669"/>
            <a:ext cx="256587" cy="256587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B2D60C8B-1D0D-9A77-C54D-99EB1809B1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82" y="4309638"/>
            <a:ext cx="276648" cy="276648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2062A12D-1C30-1440-5E8D-87779E97292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2" y="4309638"/>
            <a:ext cx="276648" cy="276648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3545453A-3813-B790-E1EA-567509E60A6B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2" y="4309638"/>
            <a:ext cx="276648" cy="276648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E9417031-40D6-7328-BB25-ED856778633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2" y="4309638"/>
            <a:ext cx="276648" cy="276648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1E9E16CE-5543-B5F8-B454-36E487657C0A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2" y="4309638"/>
            <a:ext cx="276648" cy="276648"/>
          </a:xfrm>
          <a:prstGeom prst="rect">
            <a:avLst/>
          </a:prstGeom>
        </p:spPr>
      </p:pic>
      <p:pic>
        <p:nvPicPr>
          <p:cNvPr id="759" name="Рисунок 758">
            <a:extLst>
              <a:ext uri="{FF2B5EF4-FFF2-40B4-BE49-F238E27FC236}">
                <a16:creationId xmlns:a16="http://schemas.microsoft.com/office/drawing/2014/main" id="{B54DC70E-834C-42EC-54C7-BE7E26B0BDC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2" y="4309638"/>
            <a:ext cx="276648" cy="276648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8E8F716C-D8EB-5656-E87F-618D3AAC2786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82" y="4323785"/>
            <a:ext cx="248354" cy="248354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1E1EA3D1-18DB-0AB1-A28D-EAF72E05F49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8" y="4323785"/>
            <a:ext cx="248354" cy="248354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9159717F-88A7-D6A0-FCE3-60C1FA8F338F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4" y="4309638"/>
            <a:ext cx="276648" cy="276648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4A72892A-A6EB-4F21-B57A-E6FB19EFF4E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94" y="4323785"/>
            <a:ext cx="248354" cy="248354"/>
          </a:xfrm>
          <a:prstGeom prst="rect">
            <a:avLst/>
          </a:prstGeom>
        </p:spPr>
      </p:pic>
      <p:pic>
        <p:nvPicPr>
          <p:cNvPr id="1282" name="Рисунок 1281">
            <a:extLst>
              <a:ext uri="{FF2B5EF4-FFF2-40B4-BE49-F238E27FC236}">
                <a16:creationId xmlns:a16="http://schemas.microsoft.com/office/drawing/2014/main" id="{A0097D90-17A7-A0A0-CC50-BC30608C73E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0" y="4323785"/>
            <a:ext cx="248354" cy="248354"/>
          </a:xfrm>
          <a:prstGeom prst="rect">
            <a:avLst/>
          </a:prstGeom>
        </p:spPr>
      </p:pic>
      <p:pic>
        <p:nvPicPr>
          <p:cNvPr id="1286" name="Рисунок 1285">
            <a:extLst>
              <a:ext uri="{FF2B5EF4-FFF2-40B4-BE49-F238E27FC236}">
                <a16:creationId xmlns:a16="http://schemas.microsoft.com/office/drawing/2014/main" id="{715E0760-8091-8F86-958B-6DA251A6539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11" y="4309638"/>
            <a:ext cx="276648" cy="276648"/>
          </a:xfrm>
          <a:prstGeom prst="rect">
            <a:avLst/>
          </a:prstGeom>
        </p:spPr>
      </p:pic>
      <p:pic>
        <p:nvPicPr>
          <p:cNvPr id="1292" name="Рисунок 1291">
            <a:extLst>
              <a:ext uri="{FF2B5EF4-FFF2-40B4-BE49-F238E27FC236}">
                <a16:creationId xmlns:a16="http://schemas.microsoft.com/office/drawing/2014/main" id="{1DCE5E31-2615-F99E-F3EF-EF7E77D60D3B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8" y="5228595"/>
            <a:ext cx="304800" cy="304800"/>
          </a:xfrm>
          <a:prstGeom prst="rect">
            <a:avLst/>
          </a:prstGeom>
        </p:spPr>
      </p:pic>
      <p:pic>
        <p:nvPicPr>
          <p:cNvPr id="1294" name="Рисунок 1293">
            <a:extLst>
              <a:ext uri="{FF2B5EF4-FFF2-40B4-BE49-F238E27FC236}">
                <a16:creationId xmlns:a16="http://schemas.microsoft.com/office/drawing/2014/main" id="{CDC8F143-444E-3F8D-601A-B03A2360EAB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818" y="5228595"/>
            <a:ext cx="304800" cy="304800"/>
          </a:xfrm>
          <a:prstGeom prst="rect">
            <a:avLst/>
          </a:prstGeom>
        </p:spPr>
      </p:pic>
      <p:pic>
        <p:nvPicPr>
          <p:cNvPr id="1296" name="Рисунок 1295">
            <a:extLst>
              <a:ext uri="{FF2B5EF4-FFF2-40B4-BE49-F238E27FC236}">
                <a16:creationId xmlns:a16="http://schemas.microsoft.com/office/drawing/2014/main" id="{B5C9637D-26D6-1A2C-A6A5-39947003714C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85" y="5228595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1E00A7A4-36E6-00C4-BA5F-4F1DB9DFCA9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52" y="5228595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4580B720-3970-22D8-7818-FA24267F1743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19" y="5228595"/>
            <a:ext cx="304800" cy="304800"/>
          </a:xfrm>
          <a:prstGeom prst="rect">
            <a:avLst/>
          </a:prstGeom>
        </p:spPr>
      </p:pic>
      <p:pic>
        <p:nvPicPr>
          <p:cNvPr id="1303" name="Рисунок 1302">
            <a:extLst>
              <a:ext uri="{FF2B5EF4-FFF2-40B4-BE49-F238E27FC236}">
                <a16:creationId xmlns:a16="http://schemas.microsoft.com/office/drawing/2014/main" id="{DBCDBBC6-3147-D95B-33B1-59BFC769205F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6" y="5228595"/>
            <a:ext cx="304800" cy="304800"/>
          </a:xfrm>
          <a:prstGeom prst="rect">
            <a:avLst/>
          </a:prstGeom>
        </p:spPr>
      </p:pic>
      <p:pic>
        <p:nvPicPr>
          <p:cNvPr id="1305" name="Рисунок 1304">
            <a:extLst>
              <a:ext uri="{FF2B5EF4-FFF2-40B4-BE49-F238E27FC236}">
                <a16:creationId xmlns:a16="http://schemas.microsoft.com/office/drawing/2014/main" id="{B6FD6E6D-A357-C40A-818F-5BA37612105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53" y="5228595"/>
            <a:ext cx="304800" cy="304800"/>
          </a:xfrm>
          <a:prstGeom prst="rect">
            <a:avLst/>
          </a:prstGeom>
        </p:spPr>
      </p:pic>
      <p:pic>
        <p:nvPicPr>
          <p:cNvPr id="1307" name="Рисунок 1306">
            <a:extLst>
              <a:ext uri="{FF2B5EF4-FFF2-40B4-BE49-F238E27FC236}">
                <a16:creationId xmlns:a16="http://schemas.microsoft.com/office/drawing/2014/main" id="{CFBE35C3-2327-D6AC-2886-19B5524D221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0" y="5228595"/>
            <a:ext cx="304800" cy="304800"/>
          </a:xfrm>
          <a:prstGeom prst="rect">
            <a:avLst/>
          </a:prstGeom>
        </p:spPr>
      </p:pic>
      <p:pic>
        <p:nvPicPr>
          <p:cNvPr id="1309" name="Рисунок 1308">
            <a:extLst>
              <a:ext uri="{FF2B5EF4-FFF2-40B4-BE49-F238E27FC236}">
                <a16:creationId xmlns:a16="http://schemas.microsoft.com/office/drawing/2014/main" id="{24D3A753-A18F-6313-D9A7-D0CE12398852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87" y="5228595"/>
            <a:ext cx="304800" cy="304800"/>
          </a:xfrm>
          <a:prstGeom prst="rect">
            <a:avLst/>
          </a:prstGeom>
        </p:spPr>
      </p:pic>
      <p:pic>
        <p:nvPicPr>
          <p:cNvPr id="1311" name="Рисунок 1310">
            <a:extLst>
              <a:ext uri="{FF2B5EF4-FFF2-40B4-BE49-F238E27FC236}">
                <a16:creationId xmlns:a16="http://schemas.microsoft.com/office/drawing/2014/main" id="{D537CEC8-220A-9A92-86C7-D5414A0BCF0C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4" y="5228595"/>
            <a:ext cx="304800" cy="304800"/>
          </a:xfrm>
          <a:prstGeom prst="rect">
            <a:avLst/>
          </a:prstGeom>
        </p:spPr>
      </p:pic>
      <p:pic>
        <p:nvPicPr>
          <p:cNvPr id="1313" name="Рисунок 1312">
            <a:extLst>
              <a:ext uri="{FF2B5EF4-FFF2-40B4-BE49-F238E27FC236}">
                <a16:creationId xmlns:a16="http://schemas.microsoft.com/office/drawing/2014/main" id="{95FF5117-5ECF-0A49-3E93-FAA462EF001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21" y="5228595"/>
            <a:ext cx="304800" cy="304800"/>
          </a:xfrm>
          <a:prstGeom prst="rect">
            <a:avLst/>
          </a:prstGeom>
        </p:spPr>
      </p:pic>
      <p:pic>
        <p:nvPicPr>
          <p:cNvPr id="1315" name="Рисунок 1314">
            <a:extLst>
              <a:ext uri="{FF2B5EF4-FFF2-40B4-BE49-F238E27FC236}">
                <a16:creationId xmlns:a16="http://schemas.microsoft.com/office/drawing/2014/main" id="{F3DCC261-3263-E871-D99D-C6ACE3BD0B79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88" y="5228595"/>
            <a:ext cx="304800" cy="304800"/>
          </a:xfrm>
          <a:prstGeom prst="rect">
            <a:avLst/>
          </a:prstGeom>
        </p:spPr>
      </p:pic>
      <p:pic>
        <p:nvPicPr>
          <p:cNvPr id="1317" name="Рисунок 1316">
            <a:extLst>
              <a:ext uri="{FF2B5EF4-FFF2-40B4-BE49-F238E27FC236}">
                <a16:creationId xmlns:a16="http://schemas.microsoft.com/office/drawing/2014/main" id="{A04094E2-E898-9BB9-BB05-D31F47CFBB52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5" y="5228595"/>
            <a:ext cx="304800" cy="304800"/>
          </a:xfrm>
          <a:prstGeom prst="rect">
            <a:avLst/>
          </a:prstGeom>
        </p:spPr>
      </p:pic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151826E5-3648-C6F6-464B-E75C6A455FCB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22" y="5228595"/>
            <a:ext cx="304800" cy="304800"/>
          </a:xfrm>
          <a:prstGeom prst="rect">
            <a:avLst/>
          </a:prstGeom>
        </p:spPr>
      </p:pic>
      <p:pic>
        <p:nvPicPr>
          <p:cNvPr id="1320" name="Рисунок 1319">
            <a:extLst>
              <a:ext uri="{FF2B5EF4-FFF2-40B4-BE49-F238E27FC236}">
                <a16:creationId xmlns:a16="http://schemas.microsoft.com/office/drawing/2014/main" id="{B7A494F9-A09A-091E-B6EC-C9245D9713A1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89" y="5228595"/>
            <a:ext cx="304800" cy="304800"/>
          </a:xfrm>
          <a:prstGeom prst="rect">
            <a:avLst/>
          </a:prstGeom>
        </p:spPr>
      </p:pic>
      <p:pic>
        <p:nvPicPr>
          <p:cNvPr id="1322" name="Рисунок 1321">
            <a:extLst>
              <a:ext uri="{FF2B5EF4-FFF2-40B4-BE49-F238E27FC236}">
                <a16:creationId xmlns:a16="http://schemas.microsoft.com/office/drawing/2014/main" id="{CFC73C65-6B91-306F-FE5C-DB41BE350DF3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5228595"/>
            <a:ext cx="304800" cy="304800"/>
          </a:xfrm>
          <a:prstGeom prst="rect">
            <a:avLst/>
          </a:prstGeom>
        </p:spPr>
      </p:pic>
      <p:pic>
        <p:nvPicPr>
          <p:cNvPr id="1324" name="Рисунок 1323">
            <a:extLst>
              <a:ext uri="{FF2B5EF4-FFF2-40B4-BE49-F238E27FC236}">
                <a16:creationId xmlns:a16="http://schemas.microsoft.com/office/drawing/2014/main" id="{94B4F0CA-4420-6A4B-36CD-677708AD2D91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23" y="5228595"/>
            <a:ext cx="304800" cy="304800"/>
          </a:xfrm>
          <a:prstGeom prst="rect">
            <a:avLst/>
          </a:prstGeom>
        </p:spPr>
      </p:pic>
      <p:pic>
        <p:nvPicPr>
          <p:cNvPr id="1326" name="Рисунок 1325">
            <a:extLst>
              <a:ext uri="{FF2B5EF4-FFF2-40B4-BE49-F238E27FC236}">
                <a16:creationId xmlns:a16="http://schemas.microsoft.com/office/drawing/2014/main" id="{A7BBBF9B-6D78-B227-367F-5F947BBE1EDC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90" y="5228595"/>
            <a:ext cx="304800" cy="304800"/>
          </a:xfrm>
          <a:prstGeom prst="rect">
            <a:avLst/>
          </a:prstGeom>
        </p:spPr>
      </p:pic>
      <p:pic>
        <p:nvPicPr>
          <p:cNvPr id="1328" name="Рисунок 1327">
            <a:extLst>
              <a:ext uri="{FF2B5EF4-FFF2-40B4-BE49-F238E27FC236}">
                <a16:creationId xmlns:a16="http://schemas.microsoft.com/office/drawing/2014/main" id="{1BE05175-B1D3-CAB8-9330-EA95E0B3BB1A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57" y="5228595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9445BAFE-23D7-8113-640C-1A05007DE376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4" y="5228595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69680C49-F9D2-82AB-F11B-A4EC00B70239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1" y="5228595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8CD43BC4-56C6-A737-DD85-1B0E052125A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58" y="5228595"/>
            <a:ext cx="304800" cy="304800"/>
          </a:xfrm>
          <a:prstGeom prst="rect">
            <a:avLst/>
          </a:prstGeom>
        </p:spPr>
      </p:pic>
      <p:pic>
        <p:nvPicPr>
          <p:cNvPr id="1336" name="Рисунок 1335">
            <a:extLst>
              <a:ext uri="{FF2B5EF4-FFF2-40B4-BE49-F238E27FC236}">
                <a16:creationId xmlns:a16="http://schemas.microsoft.com/office/drawing/2014/main" id="{271AC0CB-A5AA-6610-1466-F0BACA14AC5E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5" y="5228595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DCEC740A-A58C-D137-7D58-D3BD8B063EC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92" y="5228595"/>
            <a:ext cx="304800" cy="304800"/>
          </a:xfrm>
          <a:prstGeom prst="rect">
            <a:avLst/>
          </a:prstGeom>
        </p:spPr>
      </p:pic>
      <p:pic>
        <p:nvPicPr>
          <p:cNvPr id="1340" name="Рисунок 1339">
            <a:extLst>
              <a:ext uri="{FF2B5EF4-FFF2-40B4-BE49-F238E27FC236}">
                <a16:creationId xmlns:a16="http://schemas.microsoft.com/office/drawing/2014/main" id="{0D525493-4900-C6C5-6F07-7F830F561A30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59" y="5228595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84255F3E-10F7-2F05-1B01-767524BA3F2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26" y="5228595"/>
            <a:ext cx="304800" cy="304800"/>
          </a:xfrm>
          <a:prstGeom prst="rect">
            <a:avLst/>
          </a:prstGeom>
        </p:spPr>
      </p:pic>
      <p:sp>
        <p:nvSpPr>
          <p:cNvPr id="1344" name="TextBox 1343">
            <a:extLst>
              <a:ext uri="{FF2B5EF4-FFF2-40B4-BE49-F238E27FC236}">
                <a16:creationId xmlns:a16="http://schemas.microsoft.com/office/drawing/2014/main" id="{2F0E1DDE-F8FF-4492-7E72-C81BA69272FC}"/>
              </a:ext>
            </a:extLst>
          </p:cNvPr>
          <p:cNvSpPr txBox="1"/>
          <p:nvPr/>
        </p:nvSpPr>
        <p:spPr>
          <a:xfrm>
            <a:off x="4869303" y="4815699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0750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2876" y="784658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971" name="Рисунок 970">
            <a:extLst>
              <a:ext uri="{FF2B5EF4-FFF2-40B4-BE49-F238E27FC236}">
                <a16:creationId xmlns:a16="http://schemas.microsoft.com/office/drawing/2014/main" id="{3366C8A1-8247-8445-2ECB-4D35359BC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" y="2488187"/>
            <a:ext cx="304800" cy="304800"/>
          </a:xfrm>
          <a:prstGeom prst="rect">
            <a:avLst/>
          </a:prstGeom>
        </p:spPr>
      </p:pic>
      <p:pic>
        <p:nvPicPr>
          <p:cNvPr id="972" name="Рисунок 971">
            <a:extLst>
              <a:ext uri="{FF2B5EF4-FFF2-40B4-BE49-F238E27FC236}">
                <a16:creationId xmlns:a16="http://schemas.microsoft.com/office/drawing/2014/main" id="{FAEB556A-0972-4BE5-047E-26CAD8B67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21" y="2488187"/>
            <a:ext cx="304800" cy="304800"/>
          </a:xfrm>
          <a:prstGeom prst="rect">
            <a:avLst/>
          </a:prstGeom>
        </p:spPr>
      </p:pic>
      <p:pic>
        <p:nvPicPr>
          <p:cNvPr id="973" name="Рисунок 972">
            <a:extLst>
              <a:ext uri="{FF2B5EF4-FFF2-40B4-BE49-F238E27FC236}">
                <a16:creationId xmlns:a16="http://schemas.microsoft.com/office/drawing/2014/main" id="{EFEA25AB-21C1-0247-7979-4C14CF126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42" y="2488187"/>
            <a:ext cx="304800" cy="304800"/>
          </a:xfrm>
          <a:prstGeom prst="rect">
            <a:avLst/>
          </a:prstGeom>
        </p:spPr>
      </p:pic>
      <p:pic>
        <p:nvPicPr>
          <p:cNvPr id="974" name="Рисунок 973">
            <a:extLst>
              <a:ext uri="{FF2B5EF4-FFF2-40B4-BE49-F238E27FC236}">
                <a16:creationId xmlns:a16="http://schemas.microsoft.com/office/drawing/2014/main" id="{7F45D2DD-D9F0-1C5C-9DA4-E48F4742E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63" y="2488187"/>
            <a:ext cx="304800" cy="304800"/>
          </a:xfrm>
          <a:prstGeom prst="rect">
            <a:avLst/>
          </a:prstGeom>
        </p:spPr>
      </p:pic>
      <p:pic>
        <p:nvPicPr>
          <p:cNvPr id="975" name="Рисунок 974">
            <a:extLst>
              <a:ext uri="{FF2B5EF4-FFF2-40B4-BE49-F238E27FC236}">
                <a16:creationId xmlns:a16="http://schemas.microsoft.com/office/drawing/2014/main" id="{60DA0B7F-C887-8236-FF98-4252C445B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4" y="2488187"/>
            <a:ext cx="304800" cy="304800"/>
          </a:xfrm>
          <a:prstGeom prst="rect">
            <a:avLst/>
          </a:prstGeom>
        </p:spPr>
      </p:pic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95329EEF-D433-1A12-31D6-03E2006E9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5" y="2488187"/>
            <a:ext cx="304800" cy="304800"/>
          </a:xfrm>
          <a:prstGeom prst="rect">
            <a:avLst/>
          </a:prstGeom>
        </p:spPr>
      </p:pic>
      <p:pic>
        <p:nvPicPr>
          <p:cNvPr id="977" name="Рисунок 976">
            <a:extLst>
              <a:ext uri="{FF2B5EF4-FFF2-40B4-BE49-F238E27FC236}">
                <a16:creationId xmlns:a16="http://schemas.microsoft.com/office/drawing/2014/main" id="{EF3EC21A-1A01-DFDF-CF7E-F2B4709C2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26" y="2488187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37F539F-610F-44D9-B1A6-FF8371D64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488187"/>
            <a:ext cx="304800" cy="304800"/>
          </a:xfrm>
          <a:prstGeom prst="rect">
            <a:avLst/>
          </a:prstGeom>
        </p:spPr>
      </p:pic>
      <p:pic>
        <p:nvPicPr>
          <p:cNvPr id="979" name="Рисунок 978">
            <a:extLst>
              <a:ext uri="{FF2B5EF4-FFF2-40B4-BE49-F238E27FC236}">
                <a16:creationId xmlns:a16="http://schemas.microsoft.com/office/drawing/2014/main" id="{2F704D2C-AABE-2CAD-81F7-FCD2D3EAD0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015844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F1DB2A68-A359-C210-E37F-BADF9F649D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23" y="2015844"/>
            <a:ext cx="304800" cy="304800"/>
          </a:xfrm>
          <a:prstGeom prst="rect">
            <a:avLst/>
          </a:prstGeom>
        </p:spPr>
      </p:pic>
      <p:pic>
        <p:nvPicPr>
          <p:cNvPr id="981" name="Рисунок 980">
            <a:extLst>
              <a:ext uri="{FF2B5EF4-FFF2-40B4-BE49-F238E27FC236}">
                <a16:creationId xmlns:a16="http://schemas.microsoft.com/office/drawing/2014/main" id="{DE285EA1-3EF1-4968-5A5C-CB0F1A41AB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99" y="2015844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7D95E1E4-1277-60F5-59AC-BC00BED7C2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75" y="2015844"/>
            <a:ext cx="304800" cy="304800"/>
          </a:xfrm>
          <a:prstGeom prst="rect">
            <a:avLst/>
          </a:prstGeom>
        </p:spPr>
      </p:pic>
      <p:pic>
        <p:nvPicPr>
          <p:cNvPr id="983" name="Рисунок 982">
            <a:extLst>
              <a:ext uri="{FF2B5EF4-FFF2-40B4-BE49-F238E27FC236}">
                <a16:creationId xmlns:a16="http://schemas.microsoft.com/office/drawing/2014/main" id="{80380238-C351-2FB3-1140-D1B9912647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51" y="2015844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AABC543E-C5F0-6765-7C93-C4452E35A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7" y="2015844"/>
            <a:ext cx="304800" cy="304800"/>
          </a:xfrm>
          <a:prstGeom prst="rect">
            <a:avLst/>
          </a:prstGeom>
        </p:spPr>
      </p:pic>
      <p:pic>
        <p:nvPicPr>
          <p:cNvPr id="985" name="Рисунок 984">
            <a:extLst>
              <a:ext uri="{FF2B5EF4-FFF2-40B4-BE49-F238E27FC236}">
                <a16:creationId xmlns:a16="http://schemas.microsoft.com/office/drawing/2014/main" id="{3EA7166C-5B57-9DD2-F529-B2E428E53D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3" y="2015844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E9411EC-A0FB-8F3B-B72D-0945A10B55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9" y="2015844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50425712-1754-20BB-7F7E-EA74F99400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5" y="2015844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03017274-59EB-C68F-7EED-5E6F5B30106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1" y="2015844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F31FDDCA-600C-E085-1501-9FAC630B85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7" y="2015844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1CC1DA88-E9A6-117E-C68F-4131652473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3" y="2015844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C703762B-FA55-0D06-7353-0833C0C34F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9" y="2015844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818542CD-CB2D-D51D-4E06-7B871F45DA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35" y="2028544"/>
            <a:ext cx="279400" cy="2794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835F4395-5092-5511-C6EF-850C7CB2D8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11" y="2015844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E3740348-B530-7182-D979-438D2FE62A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87" y="2015844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7984C48C-BB66-C41C-E249-C19431857E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63" y="2015844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97E1F4B7-2A50-7784-5C5B-0035B97AE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9" y="2015844"/>
            <a:ext cx="304800" cy="304800"/>
          </a:xfrm>
          <a:prstGeom prst="rect">
            <a:avLst/>
          </a:prstGeom>
        </p:spPr>
      </p:pic>
      <p:pic>
        <p:nvPicPr>
          <p:cNvPr id="1004" name="Рисунок 1003">
            <a:extLst>
              <a:ext uri="{FF2B5EF4-FFF2-40B4-BE49-F238E27FC236}">
                <a16:creationId xmlns:a16="http://schemas.microsoft.com/office/drawing/2014/main" id="{52AE3DA3-CEDC-363D-47D0-8EF07C238BB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5" y="2015844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ED0EFB9B-3BC2-1969-17E0-072BE57618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91" y="2015844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8621B64C-1627-C5AC-4317-A53267C6586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7" y="2015844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1769C846-8676-00A0-624A-28F02A5712D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43" y="2015844"/>
            <a:ext cx="304800" cy="304800"/>
          </a:xfrm>
          <a:prstGeom prst="rect">
            <a:avLst/>
          </a:prstGeom>
        </p:spPr>
      </p:pic>
      <p:pic>
        <p:nvPicPr>
          <p:cNvPr id="1008" name="Рисунок 1007">
            <a:extLst>
              <a:ext uri="{FF2B5EF4-FFF2-40B4-BE49-F238E27FC236}">
                <a16:creationId xmlns:a16="http://schemas.microsoft.com/office/drawing/2014/main" id="{1EEED0BF-8B69-C56A-DD53-973472BD61F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9" y="2015844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2BC92AB-B9D3-B383-7636-E833495DFC2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95" y="2015844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A8811C70-624D-1E33-37EC-DBEB93BA648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71" y="2015844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036B162E-67C2-5E13-0F31-0247880D50E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015844"/>
            <a:ext cx="304800" cy="304800"/>
          </a:xfrm>
          <a:prstGeom prst="rect">
            <a:avLst/>
          </a:prstGeom>
        </p:spPr>
      </p:pic>
      <p:pic>
        <p:nvPicPr>
          <p:cNvPr id="1012" name="Рисунок 1011">
            <a:extLst>
              <a:ext uri="{FF2B5EF4-FFF2-40B4-BE49-F238E27FC236}">
                <a16:creationId xmlns:a16="http://schemas.microsoft.com/office/drawing/2014/main" id="{FF44F52F-9925-4FF7-9474-8DE86FA9E79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12" y="2926163"/>
            <a:ext cx="304800" cy="304800"/>
          </a:xfrm>
          <a:prstGeom prst="rect">
            <a:avLst/>
          </a:prstGeom>
        </p:spPr>
      </p:pic>
      <p:pic>
        <p:nvPicPr>
          <p:cNvPr id="1013" name="Рисунок 1012">
            <a:extLst>
              <a:ext uri="{FF2B5EF4-FFF2-40B4-BE49-F238E27FC236}">
                <a16:creationId xmlns:a16="http://schemas.microsoft.com/office/drawing/2014/main" id="{DBD7FAEF-0F78-8CB9-4F08-ED45AE3A2E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01" y="2926163"/>
            <a:ext cx="304800" cy="304800"/>
          </a:xfrm>
          <a:prstGeom prst="rect">
            <a:avLst/>
          </a:prstGeom>
        </p:spPr>
      </p:pic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E7E33C1-E8A7-817D-C264-9EA0B531796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0" y="2926163"/>
            <a:ext cx="304800" cy="304800"/>
          </a:xfrm>
          <a:prstGeom prst="rect">
            <a:avLst/>
          </a:prstGeom>
        </p:spPr>
      </p:pic>
      <p:pic>
        <p:nvPicPr>
          <p:cNvPr id="1015" name="Рисунок 1014">
            <a:extLst>
              <a:ext uri="{FF2B5EF4-FFF2-40B4-BE49-F238E27FC236}">
                <a16:creationId xmlns:a16="http://schemas.microsoft.com/office/drawing/2014/main" id="{F5C390A2-A940-4387-7FFF-F016C138B30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9" y="2926163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3E8E89C2-244D-AB84-B8B8-BA23B0DF51E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8" y="2926163"/>
            <a:ext cx="304800" cy="304800"/>
          </a:xfrm>
          <a:prstGeom prst="rect">
            <a:avLst/>
          </a:prstGeom>
        </p:spPr>
      </p:pic>
      <p:pic>
        <p:nvPicPr>
          <p:cNvPr id="1017" name="Рисунок 1016">
            <a:extLst>
              <a:ext uri="{FF2B5EF4-FFF2-40B4-BE49-F238E27FC236}">
                <a16:creationId xmlns:a16="http://schemas.microsoft.com/office/drawing/2014/main" id="{DF7B0589-586B-3FEC-2047-6C55E9929D5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7" y="2926163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03D39B5D-DAA3-D8D2-5F2E-A487C9BAC08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46" y="2926163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24964A95-C9CE-3FC0-4D3E-3E7BADA28AA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5" y="2926163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57931883-ADDE-DEFA-C58E-DF5A70CFACA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24" y="2926163"/>
            <a:ext cx="304800" cy="304800"/>
          </a:xfrm>
          <a:prstGeom prst="rect">
            <a:avLst/>
          </a:prstGeom>
        </p:spPr>
      </p:pic>
      <p:pic>
        <p:nvPicPr>
          <p:cNvPr id="1021" name="Рисунок 1020">
            <a:extLst>
              <a:ext uri="{FF2B5EF4-FFF2-40B4-BE49-F238E27FC236}">
                <a16:creationId xmlns:a16="http://schemas.microsoft.com/office/drawing/2014/main" id="{250CE10D-1B6D-5E37-E11F-7764D8295B0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13" y="2926163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7A3A3BAC-3491-C351-2E34-87B1F1F5D75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02" y="2926163"/>
            <a:ext cx="304800" cy="304800"/>
          </a:xfrm>
          <a:prstGeom prst="rect">
            <a:avLst/>
          </a:prstGeom>
        </p:spPr>
      </p:pic>
      <p:pic>
        <p:nvPicPr>
          <p:cNvPr id="1023" name="Рисунок 1022">
            <a:extLst>
              <a:ext uri="{FF2B5EF4-FFF2-40B4-BE49-F238E27FC236}">
                <a16:creationId xmlns:a16="http://schemas.microsoft.com/office/drawing/2014/main" id="{B1D32C87-372E-1ECC-B776-7B09EE4135B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91" y="2926163"/>
            <a:ext cx="304800" cy="304800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BA754E57-015D-E91E-DEA7-25970DB1B41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80" y="2926163"/>
            <a:ext cx="304800" cy="304800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DB7528C2-A885-E14D-7C6D-D662A926C9D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9" y="2926163"/>
            <a:ext cx="304800" cy="304800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5D1DCFC-8000-F199-D544-2DAA800A1CB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8" y="2926163"/>
            <a:ext cx="304800" cy="304800"/>
          </a:xfrm>
          <a:prstGeom prst="rect">
            <a:avLst/>
          </a:prstGeom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D15162BF-0334-2284-9994-5B9605ACD38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926163"/>
            <a:ext cx="304800" cy="304800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9878156-B846-1795-42B6-9389CAEB06F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488187"/>
            <a:ext cx="304800" cy="304800"/>
          </a:xfrm>
          <a:prstGeom prst="rect">
            <a:avLst/>
          </a:prstGeom>
        </p:spPr>
      </p:pic>
      <p:pic>
        <p:nvPicPr>
          <p:cNvPr id="1029" name="Рисунок 1028">
            <a:extLst>
              <a:ext uri="{FF2B5EF4-FFF2-40B4-BE49-F238E27FC236}">
                <a16:creationId xmlns:a16="http://schemas.microsoft.com/office/drawing/2014/main" id="{4DE5BFC4-0162-9924-3A8B-F14C934A4DC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64" y="2488187"/>
            <a:ext cx="304800" cy="304800"/>
          </a:xfrm>
          <a:prstGeom prst="rect">
            <a:avLst/>
          </a:prstGeom>
        </p:spPr>
      </p:pic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73709035-CC8F-07E6-1813-61588AF6462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85" y="2488187"/>
            <a:ext cx="304800" cy="304800"/>
          </a:xfrm>
          <a:prstGeom prst="rect">
            <a:avLst/>
          </a:prstGeom>
        </p:spPr>
      </p:pic>
      <p:pic>
        <p:nvPicPr>
          <p:cNvPr id="1031" name="Рисунок 1030">
            <a:extLst>
              <a:ext uri="{FF2B5EF4-FFF2-40B4-BE49-F238E27FC236}">
                <a16:creationId xmlns:a16="http://schemas.microsoft.com/office/drawing/2014/main" id="{CAB551EE-23CF-7D3C-F324-3D14D956375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06" y="2488187"/>
            <a:ext cx="304800" cy="304800"/>
          </a:xfrm>
          <a:prstGeom prst="rect">
            <a:avLst/>
          </a:prstGeom>
        </p:spPr>
      </p:pic>
      <p:pic>
        <p:nvPicPr>
          <p:cNvPr id="1032" name="Рисунок 1031">
            <a:extLst>
              <a:ext uri="{FF2B5EF4-FFF2-40B4-BE49-F238E27FC236}">
                <a16:creationId xmlns:a16="http://schemas.microsoft.com/office/drawing/2014/main" id="{87AF47A7-816D-12B4-C284-28CCC9935BE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7" y="2488187"/>
            <a:ext cx="304800" cy="304800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6652563-DD8A-6BD1-F796-23F62468982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48" y="2488187"/>
            <a:ext cx="304800" cy="304800"/>
          </a:xfrm>
          <a:prstGeom prst="rect">
            <a:avLst/>
          </a:prstGeom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A970F107-B198-D059-E818-FC4D326F16A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9" y="2488187"/>
            <a:ext cx="304800" cy="304800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0E93E50B-8148-9FEC-4365-600C23A7F8A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90" y="2488187"/>
            <a:ext cx="304800" cy="304800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7F8BE768-B085-16D3-558C-2EC3BAB69BB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11" y="2488187"/>
            <a:ext cx="304800" cy="304800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6F744A0-3DFB-B212-C9D9-81086CDD2FF4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32" y="2488187"/>
            <a:ext cx="304800" cy="304800"/>
          </a:xfrm>
          <a:prstGeom prst="rect">
            <a:avLst/>
          </a:prstGeom>
        </p:spPr>
      </p:pic>
      <p:pic>
        <p:nvPicPr>
          <p:cNvPr id="1038" name="Рисунок 1037">
            <a:extLst>
              <a:ext uri="{FF2B5EF4-FFF2-40B4-BE49-F238E27FC236}">
                <a16:creationId xmlns:a16="http://schemas.microsoft.com/office/drawing/2014/main" id="{E656579E-E351-A18F-5865-F6E5C3A396C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53" y="2488187"/>
            <a:ext cx="304800" cy="304800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829F0BF5-8DA7-3568-62AD-8FC3AE01206C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74" y="2488187"/>
            <a:ext cx="304800" cy="304800"/>
          </a:xfrm>
          <a:prstGeom prst="rect">
            <a:avLst/>
          </a:prstGeom>
        </p:spPr>
      </p:pic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44AFE87C-ECD0-CF01-BABE-924C3A9205B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95" y="2488187"/>
            <a:ext cx="304800" cy="304800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E4C50D38-F064-1283-EC71-C1D7A8737C4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6" y="2488187"/>
            <a:ext cx="304800" cy="304800"/>
          </a:xfrm>
          <a:prstGeom prst="rect">
            <a:avLst/>
          </a:prstGeom>
        </p:spPr>
      </p:pic>
      <p:pic>
        <p:nvPicPr>
          <p:cNvPr id="1042" name="Рисунок 1041">
            <a:extLst>
              <a:ext uri="{FF2B5EF4-FFF2-40B4-BE49-F238E27FC236}">
                <a16:creationId xmlns:a16="http://schemas.microsoft.com/office/drawing/2014/main" id="{B411E671-D097-C63B-DB90-DB0412670C0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37" y="2488187"/>
            <a:ext cx="304800" cy="304800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5DD468F4-9D8E-F2BB-9D84-6C32396721F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58" y="2488187"/>
            <a:ext cx="304800" cy="304800"/>
          </a:xfrm>
          <a:prstGeom prst="rect">
            <a:avLst/>
          </a:prstGeom>
        </p:spPr>
      </p:pic>
      <p:pic>
        <p:nvPicPr>
          <p:cNvPr id="1044" name="Рисунок 1043">
            <a:extLst>
              <a:ext uri="{FF2B5EF4-FFF2-40B4-BE49-F238E27FC236}">
                <a16:creationId xmlns:a16="http://schemas.microsoft.com/office/drawing/2014/main" id="{15685218-E8DF-6B9D-4D14-EE8B494E23C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79" y="2488187"/>
            <a:ext cx="304800" cy="304800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F2F24AF3-158F-9424-58AC-B814F3CF0F3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04" y="3335820"/>
            <a:ext cx="304800" cy="304800"/>
          </a:xfrm>
          <a:prstGeom prst="rect">
            <a:avLst/>
          </a:prstGeom>
        </p:spPr>
      </p:pic>
      <p:pic>
        <p:nvPicPr>
          <p:cNvPr id="1046" name="Рисунок 1045">
            <a:extLst>
              <a:ext uri="{FF2B5EF4-FFF2-40B4-BE49-F238E27FC236}">
                <a16:creationId xmlns:a16="http://schemas.microsoft.com/office/drawing/2014/main" id="{95688CFE-01C0-6899-14EA-379E9BD58E6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5" y="3335820"/>
            <a:ext cx="304800" cy="304800"/>
          </a:xfrm>
          <a:prstGeom prst="rect">
            <a:avLst/>
          </a:prstGeom>
        </p:spPr>
      </p:pic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714C05E-957B-7600-4D59-DDB5AE3F312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26" y="3335820"/>
            <a:ext cx="304800" cy="304800"/>
          </a:xfrm>
          <a:prstGeom prst="rect">
            <a:avLst/>
          </a:prstGeom>
        </p:spPr>
      </p:pic>
      <p:pic>
        <p:nvPicPr>
          <p:cNvPr id="1048" name="Рисунок 1047">
            <a:extLst>
              <a:ext uri="{FF2B5EF4-FFF2-40B4-BE49-F238E27FC236}">
                <a16:creationId xmlns:a16="http://schemas.microsoft.com/office/drawing/2014/main" id="{0B6B9DE4-D834-8270-A388-0A6C2D5BDA2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37" y="3335820"/>
            <a:ext cx="304800" cy="304800"/>
          </a:xfrm>
          <a:prstGeom prst="rect">
            <a:avLst/>
          </a:prstGeom>
        </p:spPr>
      </p:pic>
      <p:pic>
        <p:nvPicPr>
          <p:cNvPr id="1049" name="Рисунок 1048">
            <a:extLst>
              <a:ext uri="{FF2B5EF4-FFF2-40B4-BE49-F238E27FC236}">
                <a16:creationId xmlns:a16="http://schemas.microsoft.com/office/drawing/2014/main" id="{D3715F1D-D5A1-0B1C-A914-FE0C0F2707A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48" y="3335820"/>
            <a:ext cx="304800" cy="304800"/>
          </a:xfrm>
          <a:prstGeom prst="rect">
            <a:avLst/>
          </a:prstGeom>
        </p:spPr>
      </p:pic>
      <p:pic>
        <p:nvPicPr>
          <p:cNvPr id="1050" name="Рисунок 1049">
            <a:extLst>
              <a:ext uri="{FF2B5EF4-FFF2-40B4-BE49-F238E27FC236}">
                <a16:creationId xmlns:a16="http://schemas.microsoft.com/office/drawing/2014/main" id="{A143E6E3-6877-9472-95BE-0067A4DD43B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9" y="3335820"/>
            <a:ext cx="304800" cy="304800"/>
          </a:xfrm>
          <a:prstGeom prst="rect">
            <a:avLst/>
          </a:prstGeom>
        </p:spPr>
      </p:pic>
      <p:pic>
        <p:nvPicPr>
          <p:cNvPr id="1051" name="Рисунок 1050">
            <a:extLst>
              <a:ext uri="{FF2B5EF4-FFF2-40B4-BE49-F238E27FC236}">
                <a16:creationId xmlns:a16="http://schemas.microsoft.com/office/drawing/2014/main" id="{8A872123-60D7-5F61-B7A0-C5A10E1A86B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70" y="3335820"/>
            <a:ext cx="304800" cy="304800"/>
          </a:xfrm>
          <a:prstGeom prst="rect">
            <a:avLst/>
          </a:prstGeom>
        </p:spPr>
      </p:pic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3640B0DD-271F-0295-466F-94DD12971B0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1" y="3335820"/>
            <a:ext cx="304800" cy="304800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A3DB636C-6B60-F243-DF06-8BD14A9B5E0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92" y="3335820"/>
            <a:ext cx="304800" cy="304800"/>
          </a:xfrm>
          <a:prstGeom prst="rect">
            <a:avLst/>
          </a:prstGeom>
        </p:spPr>
      </p:pic>
      <p:pic>
        <p:nvPicPr>
          <p:cNvPr id="1054" name="Рисунок 1053">
            <a:extLst>
              <a:ext uri="{FF2B5EF4-FFF2-40B4-BE49-F238E27FC236}">
                <a16:creationId xmlns:a16="http://schemas.microsoft.com/office/drawing/2014/main" id="{AEE6B964-8035-757A-4C49-A931B47439B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3" y="3335820"/>
            <a:ext cx="304800" cy="30480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2C1F5902-6309-5704-C1B7-8C5808324662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14" y="3335820"/>
            <a:ext cx="304800" cy="304800"/>
          </a:xfrm>
          <a:prstGeom prst="rect">
            <a:avLst/>
          </a:prstGeom>
        </p:spPr>
      </p:pic>
      <p:pic>
        <p:nvPicPr>
          <p:cNvPr id="1056" name="Рисунок 1055">
            <a:extLst>
              <a:ext uri="{FF2B5EF4-FFF2-40B4-BE49-F238E27FC236}">
                <a16:creationId xmlns:a16="http://schemas.microsoft.com/office/drawing/2014/main" id="{7B22C70A-2928-0F00-380A-10823C27F2E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5" y="3335820"/>
            <a:ext cx="304800" cy="304800"/>
          </a:xfrm>
          <a:prstGeom prst="rect">
            <a:avLst/>
          </a:prstGeom>
        </p:spPr>
      </p:pic>
      <p:pic>
        <p:nvPicPr>
          <p:cNvPr id="1057" name="Рисунок 1056">
            <a:extLst>
              <a:ext uri="{FF2B5EF4-FFF2-40B4-BE49-F238E27FC236}">
                <a16:creationId xmlns:a16="http://schemas.microsoft.com/office/drawing/2014/main" id="{C42DF952-A3E5-4A94-BF60-051E384E82D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6" y="3335820"/>
            <a:ext cx="304800" cy="304800"/>
          </a:xfrm>
          <a:prstGeom prst="rect">
            <a:avLst/>
          </a:prstGeom>
        </p:spPr>
      </p:pic>
      <p:pic>
        <p:nvPicPr>
          <p:cNvPr id="1058" name="Рисунок 1057">
            <a:extLst>
              <a:ext uri="{FF2B5EF4-FFF2-40B4-BE49-F238E27FC236}">
                <a16:creationId xmlns:a16="http://schemas.microsoft.com/office/drawing/2014/main" id="{7AA636D5-9328-78B1-B61D-3E2B803F70F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3335820"/>
            <a:ext cx="304800" cy="304800"/>
          </a:xfrm>
          <a:prstGeom prst="rect">
            <a:avLst/>
          </a:prstGeom>
        </p:spPr>
      </p:pic>
      <p:pic>
        <p:nvPicPr>
          <p:cNvPr id="1059" name="Рисунок 1058">
            <a:extLst>
              <a:ext uri="{FF2B5EF4-FFF2-40B4-BE49-F238E27FC236}">
                <a16:creationId xmlns:a16="http://schemas.microsoft.com/office/drawing/2014/main" id="{55919A28-977C-5640-299D-B4965EA6F105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01" y="2926163"/>
            <a:ext cx="304800" cy="304800"/>
          </a:xfrm>
          <a:prstGeom prst="rect">
            <a:avLst/>
          </a:prstGeom>
        </p:spPr>
      </p:pic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9B5B0AC4-E793-CE81-6AB0-759EB1A9CE9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200" y="2926163"/>
            <a:ext cx="304800" cy="304800"/>
          </a:xfrm>
          <a:prstGeom prst="rect">
            <a:avLst/>
          </a:prstGeom>
        </p:spPr>
      </p:pic>
      <p:pic>
        <p:nvPicPr>
          <p:cNvPr id="1061" name="Рисунок 1060">
            <a:extLst>
              <a:ext uri="{FF2B5EF4-FFF2-40B4-BE49-F238E27FC236}">
                <a16:creationId xmlns:a16="http://schemas.microsoft.com/office/drawing/2014/main" id="{B58D3C71-8858-7F28-7009-721A3455BFD2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89" y="2926163"/>
            <a:ext cx="304800" cy="304800"/>
          </a:xfrm>
          <a:prstGeom prst="rect">
            <a:avLst/>
          </a:prstGeom>
        </p:spPr>
      </p:pic>
      <p:pic>
        <p:nvPicPr>
          <p:cNvPr id="1062" name="Рисунок 1061">
            <a:extLst>
              <a:ext uri="{FF2B5EF4-FFF2-40B4-BE49-F238E27FC236}">
                <a16:creationId xmlns:a16="http://schemas.microsoft.com/office/drawing/2014/main" id="{C75B13D6-5B35-4E5D-80F4-EC634C13B55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78" y="2926163"/>
            <a:ext cx="304800" cy="304800"/>
          </a:xfrm>
          <a:prstGeom prst="rect">
            <a:avLst/>
          </a:prstGeom>
        </p:spPr>
      </p:pic>
      <p:pic>
        <p:nvPicPr>
          <p:cNvPr id="1063" name="Рисунок 1062">
            <a:extLst>
              <a:ext uri="{FF2B5EF4-FFF2-40B4-BE49-F238E27FC236}">
                <a16:creationId xmlns:a16="http://schemas.microsoft.com/office/drawing/2014/main" id="{BB975047-6BF5-B1E1-8D12-2D5F31F6895A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67" y="2926163"/>
            <a:ext cx="304800" cy="304800"/>
          </a:xfrm>
          <a:prstGeom prst="rect">
            <a:avLst/>
          </a:prstGeom>
        </p:spPr>
      </p:pic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56B7EC01-4134-7E07-A78A-3B105561910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56" y="2926163"/>
            <a:ext cx="304800" cy="304800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517B3560-0EF0-5615-1829-7FACE5F05EA1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5" y="2926163"/>
            <a:ext cx="304800" cy="304800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A67A5FC6-E048-9FF3-5210-D9AE37CC644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4" y="2926163"/>
            <a:ext cx="304800" cy="304800"/>
          </a:xfrm>
          <a:prstGeom prst="rect">
            <a:avLst/>
          </a:prstGeom>
        </p:spPr>
      </p:pic>
      <p:pic>
        <p:nvPicPr>
          <p:cNvPr id="1067" name="Рисунок 1066">
            <a:extLst>
              <a:ext uri="{FF2B5EF4-FFF2-40B4-BE49-F238E27FC236}">
                <a16:creationId xmlns:a16="http://schemas.microsoft.com/office/drawing/2014/main" id="{FEC0FDDB-5F03-E197-D61F-AA2B82935D42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23" y="2938863"/>
            <a:ext cx="228600" cy="279400"/>
          </a:xfrm>
          <a:prstGeom prst="rect">
            <a:avLst/>
          </a:prstGeom>
        </p:spPr>
      </p:pic>
      <p:pic>
        <p:nvPicPr>
          <p:cNvPr id="1068" name="Рисунок 1067">
            <a:extLst>
              <a:ext uri="{FF2B5EF4-FFF2-40B4-BE49-F238E27FC236}">
                <a16:creationId xmlns:a16="http://schemas.microsoft.com/office/drawing/2014/main" id="{A2CBBA05-035C-E6F0-DF6F-5FB4F37D8BD0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78" y="3755979"/>
            <a:ext cx="304800" cy="304800"/>
          </a:xfrm>
          <a:prstGeom prst="rect">
            <a:avLst/>
          </a:prstGeom>
        </p:spPr>
      </p:pic>
      <p:pic>
        <p:nvPicPr>
          <p:cNvPr id="1069" name="Рисунок 1068">
            <a:extLst>
              <a:ext uri="{FF2B5EF4-FFF2-40B4-BE49-F238E27FC236}">
                <a16:creationId xmlns:a16="http://schemas.microsoft.com/office/drawing/2014/main" id="{CC22C1C6-891A-66C7-04CA-8F5EBEAD1656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90" y="3755979"/>
            <a:ext cx="304800" cy="304800"/>
          </a:xfrm>
          <a:prstGeom prst="rect">
            <a:avLst/>
          </a:prstGeom>
        </p:spPr>
      </p:pic>
      <p:pic>
        <p:nvPicPr>
          <p:cNvPr id="1070" name="Рисунок 1069">
            <a:extLst>
              <a:ext uri="{FF2B5EF4-FFF2-40B4-BE49-F238E27FC236}">
                <a16:creationId xmlns:a16="http://schemas.microsoft.com/office/drawing/2014/main" id="{1DC456E5-A3CD-DD56-0964-6B636D1ACB05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02" y="3755979"/>
            <a:ext cx="304800" cy="304800"/>
          </a:xfrm>
          <a:prstGeom prst="rect">
            <a:avLst/>
          </a:prstGeom>
        </p:spPr>
      </p:pic>
      <p:pic>
        <p:nvPicPr>
          <p:cNvPr id="1071" name="Рисунок 1070">
            <a:extLst>
              <a:ext uri="{FF2B5EF4-FFF2-40B4-BE49-F238E27FC236}">
                <a16:creationId xmlns:a16="http://schemas.microsoft.com/office/drawing/2014/main" id="{FB48FD0C-D8D4-FBF0-952A-E5DF8E589FA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14" y="3755979"/>
            <a:ext cx="304800" cy="304800"/>
          </a:xfrm>
          <a:prstGeom prst="rect">
            <a:avLst/>
          </a:prstGeom>
        </p:spPr>
      </p:pic>
      <p:pic>
        <p:nvPicPr>
          <p:cNvPr id="1072" name="Рисунок 1071">
            <a:extLst>
              <a:ext uri="{FF2B5EF4-FFF2-40B4-BE49-F238E27FC236}">
                <a16:creationId xmlns:a16="http://schemas.microsoft.com/office/drawing/2014/main" id="{70F6B27B-A372-6F5D-23BC-32FFC9E69C7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6" y="3755979"/>
            <a:ext cx="304800" cy="304800"/>
          </a:xfrm>
          <a:prstGeom prst="rect">
            <a:avLst/>
          </a:prstGeom>
        </p:spPr>
      </p:pic>
      <p:pic>
        <p:nvPicPr>
          <p:cNvPr id="1073" name="Рисунок 1072">
            <a:extLst>
              <a:ext uri="{FF2B5EF4-FFF2-40B4-BE49-F238E27FC236}">
                <a16:creationId xmlns:a16="http://schemas.microsoft.com/office/drawing/2014/main" id="{4EA45C29-1A60-389B-D5E8-09D3F1A4B5A0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38" y="3755979"/>
            <a:ext cx="304800" cy="304800"/>
          </a:xfrm>
          <a:prstGeom prst="rect">
            <a:avLst/>
          </a:prstGeom>
        </p:spPr>
      </p:pic>
      <p:pic>
        <p:nvPicPr>
          <p:cNvPr id="1074" name="Рисунок 1073">
            <a:extLst>
              <a:ext uri="{FF2B5EF4-FFF2-40B4-BE49-F238E27FC236}">
                <a16:creationId xmlns:a16="http://schemas.microsoft.com/office/drawing/2014/main" id="{364F4971-45D8-87C3-54B1-AA9163237BDB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50" y="3755979"/>
            <a:ext cx="304800" cy="304800"/>
          </a:xfrm>
          <a:prstGeom prst="rect">
            <a:avLst/>
          </a:prstGeom>
        </p:spPr>
      </p:pic>
      <p:pic>
        <p:nvPicPr>
          <p:cNvPr id="1075" name="Рисунок 1074">
            <a:extLst>
              <a:ext uri="{FF2B5EF4-FFF2-40B4-BE49-F238E27FC236}">
                <a16:creationId xmlns:a16="http://schemas.microsoft.com/office/drawing/2014/main" id="{8A22FF33-EA59-1AA1-DECE-894B3C5F131F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2" y="3755979"/>
            <a:ext cx="304800" cy="304800"/>
          </a:xfrm>
          <a:prstGeom prst="rect">
            <a:avLst/>
          </a:prstGeom>
        </p:spPr>
      </p:pic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ABBA6AE5-381E-3584-737E-415DE6C968C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335820"/>
            <a:ext cx="304800" cy="304800"/>
          </a:xfrm>
          <a:prstGeom prst="rect">
            <a:avLst/>
          </a:prstGeom>
        </p:spPr>
      </p:pic>
      <p:pic>
        <p:nvPicPr>
          <p:cNvPr id="1077" name="Рисунок 1076">
            <a:extLst>
              <a:ext uri="{FF2B5EF4-FFF2-40B4-BE49-F238E27FC236}">
                <a16:creationId xmlns:a16="http://schemas.microsoft.com/office/drawing/2014/main" id="{2EE50202-C5D3-5DD6-4F5B-6F018B86EA92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4" y="3335820"/>
            <a:ext cx="304800" cy="304800"/>
          </a:xfrm>
          <a:prstGeom prst="rect">
            <a:avLst/>
          </a:prstGeom>
        </p:spPr>
      </p:pic>
      <p:pic>
        <p:nvPicPr>
          <p:cNvPr id="1078" name="Рисунок 1077">
            <a:extLst>
              <a:ext uri="{FF2B5EF4-FFF2-40B4-BE49-F238E27FC236}">
                <a16:creationId xmlns:a16="http://schemas.microsoft.com/office/drawing/2014/main" id="{B95D54B4-29A9-B1A5-E016-4184D8C43516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5" y="3335820"/>
            <a:ext cx="304800" cy="304800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886C6DC8-DEF3-86E7-74E5-D5FCB5530C5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16" y="3335820"/>
            <a:ext cx="304800" cy="304800"/>
          </a:xfrm>
          <a:prstGeom prst="rect">
            <a:avLst/>
          </a:prstGeom>
        </p:spPr>
      </p:pic>
      <p:pic>
        <p:nvPicPr>
          <p:cNvPr id="1080" name="Рисунок 1079">
            <a:extLst>
              <a:ext uri="{FF2B5EF4-FFF2-40B4-BE49-F238E27FC236}">
                <a16:creationId xmlns:a16="http://schemas.microsoft.com/office/drawing/2014/main" id="{99BB5010-358C-D064-F622-20485DA3842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27" y="3335820"/>
            <a:ext cx="304800" cy="304800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2FD45863-F546-2E77-4352-4B82521D9ED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8" y="3335820"/>
            <a:ext cx="304800" cy="304800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0B73B93A-165B-86A3-1C0A-CF9BCE550509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49" y="3335820"/>
            <a:ext cx="304800" cy="304800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114743C5-2CB0-2802-9ADF-4C5B372B990B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60" y="3335820"/>
            <a:ext cx="304800" cy="304800"/>
          </a:xfrm>
          <a:prstGeom prst="rect">
            <a:avLst/>
          </a:prstGeom>
        </p:spPr>
      </p:pic>
      <p:pic>
        <p:nvPicPr>
          <p:cNvPr id="1086" name="Рисунок 1085">
            <a:extLst>
              <a:ext uri="{FF2B5EF4-FFF2-40B4-BE49-F238E27FC236}">
                <a16:creationId xmlns:a16="http://schemas.microsoft.com/office/drawing/2014/main" id="{73C243CD-A62F-46ED-0A68-F2E18DF8BBB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71" y="333582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11E8A1EE-C648-2A29-DD10-73952539AB72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82" y="333582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CC204959-9E96-6BE9-7ED0-D51C46035B7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3" y="3335820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867B79DB-5293-151A-AEC1-97BF350AD12A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755979"/>
            <a:ext cx="304800" cy="304800"/>
          </a:xfrm>
          <a:prstGeom prst="rect">
            <a:avLst/>
          </a:prstGeom>
        </p:spPr>
      </p:pic>
      <p:pic>
        <p:nvPicPr>
          <p:cNvPr id="708" name="Рисунок 707">
            <a:extLst>
              <a:ext uri="{FF2B5EF4-FFF2-40B4-BE49-F238E27FC236}">
                <a16:creationId xmlns:a16="http://schemas.microsoft.com/office/drawing/2014/main" id="{F13D94E3-6178-2BC2-8098-3BE3C3B8C974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98" y="37559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E0045DE0-093C-CCEB-AC1E-3A7E7524BD4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10" y="3755979"/>
            <a:ext cx="304800" cy="304800"/>
          </a:xfrm>
          <a:prstGeom prst="rect">
            <a:avLst/>
          </a:prstGeom>
        </p:spPr>
      </p:pic>
      <p:pic>
        <p:nvPicPr>
          <p:cNvPr id="710" name="Рисунок 709">
            <a:extLst>
              <a:ext uri="{FF2B5EF4-FFF2-40B4-BE49-F238E27FC236}">
                <a16:creationId xmlns:a16="http://schemas.microsoft.com/office/drawing/2014/main" id="{E1FF856A-E1AE-9E2E-5D48-3DB63D8EC1B8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2" y="37559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3359D586-239D-6BD8-43ED-13C19500014A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34" y="3755979"/>
            <a:ext cx="304800" cy="304800"/>
          </a:xfrm>
          <a:prstGeom prst="rect">
            <a:avLst/>
          </a:prstGeom>
        </p:spPr>
      </p:pic>
      <p:pic>
        <p:nvPicPr>
          <p:cNvPr id="712" name="Рисунок 711">
            <a:extLst>
              <a:ext uri="{FF2B5EF4-FFF2-40B4-BE49-F238E27FC236}">
                <a16:creationId xmlns:a16="http://schemas.microsoft.com/office/drawing/2014/main" id="{041FAF04-7908-5381-C914-7F97CFBC7714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3755979"/>
            <a:ext cx="304800" cy="304800"/>
          </a:xfrm>
          <a:prstGeom prst="rect">
            <a:avLst/>
          </a:prstGeom>
        </p:spPr>
      </p:pic>
      <p:pic>
        <p:nvPicPr>
          <p:cNvPr id="713" name="Рисунок 712">
            <a:extLst>
              <a:ext uri="{FF2B5EF4-FFF2-40B4-BE49-F238E27FC236}">
                <a16:creationId xmlns:a16="http://schemas.microsoft.com/office/drawing/2014/main" id="{F0256770-D387-0202-1B99-F3753F3A97DF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58" y="3755979"/>
            <a:ext cx="304800" cy="304800"/>
          </a:xfrm>
          <a:prstGeom prst="rect">
            <a:avLst/>
          </a:prstGeom>
        </p:spPr>
      </p:pic>
      <p:pic>
        <p:nvPicPr>
          <p:cNvPr id="714" name="Рисунок 713">
            <a:extLst>
              <a:ext uri="{FF2B5EF4-FFF2-40B4-BE49-F238E27FC236}">
                <a16:creationId xmlns:a16="http://schemas.microsoft.com/office/drawing/2014/main" id="{D0CDD2F0-09B6-AF75-62AB-3976E013CB70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0" y="3755979"/>
            <a:ext cx="304800" cy="304800"/>
          </a:xfrm>
          <a:prstGeom prst="rect">
            <a:avLst/>
          </a:prstGeom>
        </p:spPr>
      </p:pic>
      <p:pic>
        <p:nvPicPr>
          <p:cNvPr id="715" name="Рисунок 714">
            <a:extLst>
              <a:ext uri="{FF2B5EF4-FFF2-40B4-BE49-F238E27FC236}">
                <a16:creationId xmlns:a16="http://schemas.microsoft.com/office/drawing/2014/main" id="{86CBC4CC-8087-DD3E-AD2D-B16E09E88738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23" y="3755979"/>
            <a:ext cx="304800" cy="304800"/>
          </a:xfrm>
          <a:prstGeom prst="rect">
            <a:avLst/>
          </a:prstGeom>
        </p:spPr>
      </p:pic>
      <p:pic>
        <p:nvPicPr>
          <p:cNvPr id="716" name="Рисунок 715">
            <a:extLst>
              <a:ext uri="{FF2B5EF4-FFF2-40B4-BE49-F238E27FC236}">
                <a16:creationId xmlns:a16="http://schemas.microsoft.com/office/drawing/2014/main" id="{9B078454-71F8-86B3-A245-BB4CA553338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94" y="3755979"/>
            <a:ext cx="304800" cy="304800"/>
          </a:xfrm>
          <a:prstGeom prst="rect">
            <a:avLst/>
          </a:prstGeom>
        </p:spPr>
      </p:pic>
      <p:pic>
        <p:nvPicPr>
          <p:cNvPr id="717" name="Рисунок 716">
            <a:extLst>
              <a:ext uri="{FF2B5EF4-FFF2-40B4-BE49-F238E27FC236}">
                <a16:creationId xmlns:a16="http://schemas.microsoft.com/office/drawing/2014/main" id="{0CF2BF86-E824-ED12-889A-72373BD43687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06" y="3755979"/>
            <a:ext cx="304800" cy="304800"/>
          </a:xfrm>
          <a:prstGeom prst="rect">
            <a:avLst/>
          </a:prstGeom>
        </p:spPr>
      </p:pic>
      <p:pic>
        <p:nvPicPr>
          <p:cNvPr id="718" name="Рисунок 717">
            <a:extLst>
              <a:ext uri="{FF2B5EF4-FFF2-40B4-BE49-F238E27FC236}">
                <a16:creationId xmlns:a16="http://schemas.microsoft.com/office/drawing/2014/main" id="{7C9C933F-2B4F-3A5B-359F-016ABECB465D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18" y="3755979"/>
            <a:ext cx="304800" cy="304800"/>
          </a:xfrm>
          <a:prstGeom prst="rect">
            <a:avLst/>
          </a:prstGeom>
        </p:spPr>
      </p:pic>
      <p:pic>
        <p:nvPicPr>
          <p:cNvPr id="719" name="Рисунок 718">
            <a:extLst>
              <a:ext uri="{FF2B5EF4-FFF2-40B4-BE49-F238E27FC236}">
                <a16:creationId xmlns:a16="http://schemas.microsoft.com/office/drawing/2014/main" id="{3C12A3D8-E57F-039F-6271-5D4A88B68A05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30" y="3755979"/>
            <a:ext cx="304800" cy="304800"/>
          </a:xfrm>
          <a:prstGeom prst="rect">
            <a:avLst/>
          </a:prstGeom>
        </p:spPr>
      </p:pic>
      <p:pic>
        <p:nvPicPr>
          <p:cNvPr id="720" name="Рисунок 719">
            <a:extLst>
              <a:ext uri="{FF2B5EF4-FFF2-40B4-BE49-F238E27FC236}">
                <a16:creationId xmlns:a16="http://schemas.microsoft.com/office/drawing/2014/main" id="{83FA8D9F-90FB-BDCE-F9B5-A737B139995C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42" y="3755979"/>
            <a:ext cx="304800" cy="304800"/>
          </a:xfrm>
          <a:prstGeom prst="rect">
            <a:avLst/>
          </a:prstGeom>
        </p:spPr>
      </p:pic>
      <p:pic>
        <p:nvPicPr>
          <p:cNvPr id="721" name="Рисунок 720">
            <a:extLst>
              <a:ext uri="{FF2B5EF4-FFF2-40B4-BE49-F238E27FC236}">
                <a16:creationId xmlns:a16="http://schemas.microsoft.com/office/drawing/2014/main" id="{8597A9DD-FCD0-E20E-7972-77EE4760576E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4" y="3755979"/>
            <a:ext cx="304800" cy="304800"/>
          </a:xfrm>
          <a:prstGeom prst="rect">
            <a:avLst/>
          </a:prstGeom>
        </p:spPr>
      </p:pic>
      <p:pic>
        <p:nvPicPr>
          <p:cNvPr id="722" name="Рисунок 721">
            <a:extLst>
              <a:ext uri="{FF2B5EF4-FFF2-40B4-BE49-F238E27FC236}">
                <a16:creationId xmlns:a16="http://schemas.microsoft.com/office/drawing/2014/main" id="{C1F8787F-9D49-884C-5CF3-8BF6CD3D9F19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66" y="3755979"/>
            <a:ext cx="304800" cy="304800"/>
          </a:xfrm>
          <a:prstGeom prst="rect">
            <a:avLst/>
          </a:prstGeom>
        </p:spPr>
      </p:pic>
      <p:sp>
        <p:nvSpPr>
          <p:cNvPr id="723" name="TextBox 722">
            <a:extLst>
              <a:ext uri="{FF2B5EF4-FFF2-40B4-BE49-F238E27FC236}">
                <a16:creationId xmlns:a16="http://schemas.microsoft.com/office/drawing/2014/main" id="{E22C9857-726B-B2A5-36B7-AE4A4A597BE6}"/>
              </a:ext>
            </a:extLst>
          </p:cNvPr>
          <p:cNvSpPr txBox="1"/>
          <p:nvPr/>
        </p:nvSpPr>
        <p:spPr>
          <a:xfrm>
            <a:off x="5339130" y="1454272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E4EAE9"/>
                </a:solidFill>
                <a:latin typeface="+mj-lt"/>
              </a:rPr>
              <a:t>Р</a:t>
            </a:r>
            <a:r>
              <a:rPr lang="ru-RU" sz="1600" dirty="0" err="1">
                <a:solidFill>
                  <a:srgbClr val="E4EAE9"/>
                </a:solidFill>
                <a:latin typeface="+mj-lt"/>
              </a:rPr>
              <a:t>азное</a:t>
            </a:r>
            <a:endParaRPr lang="ru-RU" sz="1600" dirty="0">
              <a:solidFill>
                <a:srgbClr val="E4EAE9"/>
              </a:solidFill>
              <a:latin typeface="+mj-lt"/>
            </a:endParaRPr>
          </a:p>
        </p:txBody>
      </p:sp>
      <p:pic>
        <p:nvPicPr>
          <p:cNvPr id="725" name="Рисунок 724">
            <a:extLst>
              <a:ext uri="{FF2B5EF4-FFF2-40B4-BE49-F238E27FC236}">
                <a16:creationId xmlns:a16="http://schemas.microsoft.com/office/drawing/2014/main" id="{44BEEB91-7087-1814-7338-9D65B10C4D4E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26" y="4639491"/>
            <a:ext cx="304800" cy="304800"/>
          </a:xfrm>
          <a:prstGeom prst="rect">
            <a:avLst/>
          </a:prstGeom>
        </p:spPr>
      </p:pic>
      <p:pic>
        <p:nvPicPr>
          <p:cNvPr id="727" name="Рисунок 726">
            <a:extLst>
              <a:ext uri="{FF2B5EF4-FFF2-40B4-BE49-F238E27FC236}">
                <a16:creationId xmlns:a16="http://schemas.microsoft.com/office/drawing/2014/main" id="{8EE13EA5-0E45-24A2-67EB-18A894475E84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30" y="4639491"/>
            <a:ext cx="304800" cy="304800"/>
          </a:xfrm>
          <a:prstGeom prst="rect">
            <a:avLst/>
          </a:prstGeom>
        </p:spPr>
      </p:pic>
      <p:pic>
        <p:nvPicPr>
          <p:cNvPr id="729" name="Рисунок 728">
            <a:extLst>
              <a:ext uri="{FF2B5EF4-FFF2-40B4-BE49-F238E27FC236}">
                <a16:creationId xmlns:a16="http://schemas.microsoft.com/office/drawing/2014/main" id="{2B4F03FE-A213-C42A-EF18-B7AB42E72080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4" y="4639491"/>
            <a:ext cx="304800" cy="304800"/>
          </a:xfrm>
          <a:prstGeom prst="rect">
            <a:avLst/>
          </a:prstGeom>
        </p:spPr>
      </p:pic>
      <p:pic>
        <p:nvPicPr>
          <p:cNvPr id="731" name="Рисунок 730">
            <a:extLst>
              <a:ext uri="{FF2B5EF4-FFF2-40B4-BE49-F238E27FC236}">
                <a16:creationId xmlns:a16="http://schemas.microsoft.com/office/drawing/2014/main" id="{2E854A2B-11AB-CED5-50D4-53923200C35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8" y="4639491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C4DE288D-5AF8-E093-F126-D265EDAADA9B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8" y="4207943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5078A26C-1D9C-0277-CD86-9C1101FD46E1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51" y="4207943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333B8404-2CA7-0C9F-E674-88B5A879E8B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207943"/>
            <a:ext cx="304800" cy="304800"/>
          </a:xfrm>
          <a:prstGeom prst="rect">
            <a:avLst/>
          </a:prstGeom>
        </p:spPr>
      </p:pic>
      <p:pic>
        <p:nvPicPr>
          <p:cNvPr id="745" name="Рисунок 744">
            <a:extLst>
              <a:ext uri="{FF2B5EF4-FFF2-40B4-BE49-F238E27FC236}">
                <a16:creationId xmlns:a16="http://schemas.microsoft.com/office/drawing/2014/main" id="{BF8D8CFA-969C-996D-E9A7-BE147856DE0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87" y="4207943"/>
            <a:ext cx="304800" cy="304800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C2255BDA-A650-B8F1-2129-09D50A95E47C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55" y="4207943"/>
            <a:ext cx="304800" cy="304800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473C50D3-6AE1-EF90-2FA6-B51B34CDD43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23" y="4207943"/>
            <a:ext cx="304800" cy="304800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16C0D866-86B5-91B7-CFB0-0F0F4CF15B86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1" y="4207943"/>
            <a:ext cx="304800" cy="304800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50492E4A-A327-7F10-0745-6EEF0F094D30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9" y="4207943"/>
            <a:ext cx="304800" cy="304800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45195333-D340-4B09-45DA-0A8A20278343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27" y="4207943"/>
            <a:ext cx="304800" cy="304800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C8775743-3743-C6CA-F637-F8F57424E28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5" y="4207943"/>
            <a:ext cx="304800" cy="304800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4D950A1E-74F7-A30E-78F4-F3C2D483E6FA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3" y="4207943"/>
            <a:ext cx="304800" cy="304800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307DDDE3-31E9-9394-A218-96CBBB53E0BE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31" y="4207943"/>
            <a:ext cx="304800" cy="304800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D65A764E-A4E5-0243-852F-1DADFA38607A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9" y="4207943"/>
            <a:ext cx="304800" cy="304800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300DD204-445B-A9E0-7855-10DA7E54238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7" y="4207943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75008CEA-38F4-3324-74F0-EA4A9700346D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5" y="4207943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36A4194F-8664-16D7-7D31-9C44942F3C7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03" y="4207943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8EF5609F-736E-B8DD-CAE1-DC3805F6168D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71" y="4207943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A32424D9-92C7-25A4-CA15-86B84127FCC7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9" y="4207943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9A3C0442-FBC0-D38D-AA6E-246C22A34EC5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7" y="4207943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69C83E6A-5C3A-488A-7398-C390A44A417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75" y="4207943"/>
            <a:ext cx="304800" cy="304800"/>
          </a:xfrm>
          <a:prstGeom prst="rect">
            <a:avLst/>
          </a:prstGeom>
        </p:spPr>
      </p:pic>
      <p:pic>
        <p:nvPicPr>
          <p:cNvPr id="1302" name="Рисунок 1301">
            <a:extLst>
              <a:ext uri="{FF2B5EF4-FFF2-40B4-BE49-F238E27FC236}">
                <a16:creationId xmlns:a16="http://schemas.microsoft.com/office/drawing/2014/main" id="{C1A6AA4F-DD9B-1A92-92ED-749107AD2511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43" y="4207943"/>
            <a:ext cx="304800" cy="304800"/>
          </a:xfrm>
          <a:prstGeom prst="rect">
            <a:avLst/>
          </a:prstGeom>
        </p:spPr>
      </p:pic>
      <p:pic>
        <p:nvPicPr>
          <p:cNvPr id="1304" name="Рисунок 1303">
            <a:extLst>
              <a:ext uri="{FF2B5EF4-FFF2-40B4-BE49-F238E27FC236}">
                <a16:creationId xmlns:a16="http://schemas.microsoft.com/office/drawing/2014/main" id="{ACCADEE0-DEBE-1413-7199-F8A16B92E5B5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11" y="4207943"/>
            <a:ext cx="304800" cy="304800"/>
          </a:xfrm>
          <a:prstGeom prst="rect">
            <a:avLst/>
          </a:prstGeom>
        </p:spPr>
      </p:pic>
      <p:pic>
        <p:nvPicPr>
          <p:cNvPr id="1306" name="Рисунок 1305">
            <a:extLst>
              <a:ext uri="{FF2B5EF4-FFF2-40B4-BE49-F238E27FC236}">
                <a16:creationId xmlns:a16="http://schemas.microsoft.com/office/drawing/2014/main" id="{572D6781-AB48-903C-D660-7A8EC78EBED0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79" y="4207943"/>
            <a:ext cx="304800" cy="304800"/>
          </a:xfrm>
          <a:prstGeom prst="rect">
            <a:avLst/>
          </a:prstGeom>
        </p:spPr>
      </p:pic>
      <p:pic>
        <p:nvPicPr>
          <p:cNvPr id="1308" name="Рисунок 1307">
            <a:extLst>
              <a:ext uri="{FF2B5EF4-FFF2-40B4-BE49-F238E27FC236}">
                <a16:creationId xmlns:a16="http://schemas.microsoft.com/office/drawing/2014/main" id="{083B2545-29EA-AD3C-82A0-265283F83DD8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4207943"/>
            <a:ext cx="304800" cy="304800"/>
          </a:xfrm>
          <a:prstGeom prst="rect">
            <a:avLst/>
          </a:prstGeom>
        </p:spPr>
      </p:pic>
      <p:pic>
        <p:nvPicPr>
          <p:cNvPr id="1310" name="Рисунок 1309">
            <a:extLst>
              <a:ext uri="{FF2B5EF4-FFF2-40B4-BE49-F238E27FC236}">
                <a16:creationId xmlns:a16="http://schemas.microsoft.com/office/drawing/2014/main" id="{96D4EBEB-8848-FC76-762B-47537036B4CE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7" y="3598721"/>
            <a:ext cx="304800" cy="304800"/>
          </a:xfrm>
          <a:prstGeom prst="rect">
            <a:avLst/>
          </a:prstGeom>
        </p:spPr>
      </p:pic>
      <p:pic>
        <p:nvPicPr>
          <p:cNvPr id="1325" name="Рисунок 1324">
            <a:extLst>
              <a:ext uri="{FF2B5EF4-FFF2-40B4-BE49-F238E27FC236}">
                <a16:creationId xmlns:a16="http://schemas.microsoft.com/office/drawing/2014/main" id="{13FF6FA5-4743-A3BC-84CF-863EEB69661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426728"/>
            <a:ext cx="304800" cy="304800"/>
          </a:xfrm>
          <a:prstGeom prst="rect">
            <a:avLst/>
          </a:prstGeom>
        </p:spPr>
      </p:pic>
      <p:pic>
        <p:nvPicPr>
          <p:cNvPr id="1327" name="Рисунок 1326">
            <a:extLst>
              <a:ext uri="{FF2B5EF4-FFF2-40B4-BE49-F238E27FC236}">
                <a16:creationId xmlns:a16="http://schemas.microsoft.com/office/drawing/2014/main" id="{B02DFEB3-DD87-E169-661F-AA3351D37630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426728"/>
            <a:ext cx="304800" cy="304800"/>
          </a:xfrm>
          <a:prstGeom prst="rect">
            <a:avLst/>
          </a:prstGeom>
        </p:spPr>
      </p:pic>
      <p:pic>
        <p:nvPicPr>
          <p:cNvPr id="1329" name="Рисунок 1328">
            <a:extLst>
              <a:ext uri="{FF2B5EF4-FFF2-40B4-BE49-F238E27FC236}">
                <a16:creationId xmlns:a16="http://schemas.microsoft.com/office/drawing/2014/main" id="{A7D0745E-B4B2-E94F-76A0-6126F431C555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426728"/>
            <a:ext cx="304800" cy="304800"/>
          </a:xfrm>
          <a:prstGeom prst="rect">
            <a:avLst/>
          </a:prstGeom>
        </p:spPr>
      </p:pic>
      <p:pic>
        <p:nvPicPr>
          <p:cNvPr id="1331" name="Рисунок 1330">
            <a:extLst>
              <a:ext uri="{FF2B5EF4-FFF2-40B4-BE49-F238E27FC236}">
                <a16:creationId xmlns:a16="http://schemas.microsoft.com/office/drawing/2014/main" id="{C326F157-B8D3-C5D3-4DFE-9F3BE93A7838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426728"/>
            <a:ext cx="304800" cy="304800"/>
          </a:xfrm>
          <a:prstGeom prst="rect">
            <a:avLst/>
          </a:prstGeom>
        </p:spPr>
      </p:pic>
      <p:pic>
        <p:nvPicPr>
          <p:cNvPr id="1333" name="Рисунок 1332">
            <a:extLst>
              <a:ext uri="{FF2B5EF4-FFF2-40B4-BE49-F238E27FC236}">
                <a16:creationId xmlns:a16="http://schemas.microsoft.com/office/drawing/2014/main" id="{69397CEB-C5E1-3335-26DD-EE06B809D912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426728"/>
            <a:ext cx="304800" cy="304800"/>
          </a:xfrm>
          <a:prstGeom prst="rect">
            <a:avLst/>
          </a:prstGeom>
        </p:spPr>
      </p:pic>
      <p:pic>
        <p:nvPicPr>
          <p:cNvPr id="1335" name="Рисунок 1334">
            <a:extLst>
              <a:ext uri="{FF2B5EF4-FFF2-40B4-BE49-F238E27FC236}">
                <a16:creationId xmlns:a16="http://schemas.microsoft.com/office/drawing/2014/main" id="{7C6AC231-C996-7105-E041-16788715AB64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426728"/>
            <a:ext cx="304800" cy="304800"/>
          </a:xfrm>
          <a:prstGeom prst="rect">
            <a:avLst/>
          </a:prstGeom>
        </p:spPr>
      </p:pic>
      <p:pic>
        <p:nvPicPr>
          <p:cNvPr id="1337" name="Рисунок 1336">
            <a:extLst>
              <a:ext uri="{FF2B5EF4-FFF2-40B4-BE49-F238E27FC236}">
                <a16:creationId xmlns:a16="http://schemas.microsoft.com/office/drawing/2014/main" id="{5BFB471E-61E3-55D1-2A3F-DF41A76010C8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426728"/>
            <a:ext cx="304800" cy="304800"/>
          </a:xfrm>
          <a:prstGeom prst="rect">
            <a:avLst/>
          </a:prstGeom>
        </p:spPr>
      </p:pic>
      <p:pic>
        <p:nvPicPr>
          <p:cNvPr id="1339" name="Рисунок 1338">
            <a:extLst>
              <a:ext uri="{FF2B5EF4-FFF2-40B4-BE49-F238E27FC236}">
                <a16:creationId xmlns:a16="http://schemas.microsoft.com/office/drawing/2014/main" id="{15280C6F-FE1A-8307-8E25-CDB64BF2BC92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426728"/>
            <a:ext cx="304800" cy="304800"/>
          </a:xfrm>
          <a:prstGeom prst="rect">
            <a:avLst/>
          </a:prstGeom>
        </p:spPr>
      </p:pic>
      <p:pic>
        <p:nvPicPr>
          <p:cNvPr id="1341" name="Рисунок 1340">
            <a:extLst>
              <a:ext uri="{FF2B5EF4-FFF2-40B4-BE49-F238E27FC236}">
                <a16:creationId xmlns:a16="http://schemas.microsoft.com/office/drawing/2014/main" id="{5B8EA25F-C71F-425C-598D-BF31386750BC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426728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6BBDB12A-A31D-62FB-C18A-D4C97CF3F3E8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426728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918AC9AA-CE9F-4CE7-F477-0B2661979EB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426728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CDA4B556-4441-4E11-4BC4-8DBDCFD377F4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426728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84942411-ABB6-BDDF-2503-053F26559E40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426728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4A1BB0A-4D7C-2B58-5790-020D83AF9D45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426728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74BEE225-9F11-B69C-12FD-C5002C61D6D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426728"/>
            <a:ext cx="304800" cy="3048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9B085D11-AD4F-9F14-7B55-D8173E9484E0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426728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9E63C81-C6AA-00F6-2889-F86138611607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426728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C86944CA-42B2-6501-DE28-2E7B06474ECE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426728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94CB6F76-F5F6-83E5-098E-679F72847B1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426728"/>
            <a:ext cx="304800" cy="30480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304D915B-F3D0-B60D-8E52-F0960208255A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426728"/>
            <a:ext cx="304800" cy="304800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186D1661-99E6-3F81-6C64-46E527015EB0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426728"/>
            <a:ext cx="304800" cy="304800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475BACA8-8476-BE97-8CF8-6EC1ADF5EABF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426728"/>
            <a:ext cx="304800" cy="304800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AC339DA2-E348-6265-44C9-4E01F282A994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426728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364E411D-F335-F350-7BD4-8E52499281B4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426728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1439A544-5722-3F66-EA91-85E7BF8B40E6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012157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1478D246-6086-8B63-F406-95E27F20D962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012157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21A88668-28B3-79AD-9CC2-5FC79BF9BE0D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012157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C70682F-44F2-A4B7-6171-3A40D0456905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012157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22F1F5FA-A0B3-F48A-621F-38BB491BE79A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012157"/>
            <a:ext cx="304800" cy="30480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14A69A47-DD9D-9A8A-28C0-B95C2E7D80EA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012157"/>
            <a:ext cx="304800" cy="304800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2C1987A2-8B17-283F-6847-D4159878E0B7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012157"/>
            <a:ext cx="304800" cy="304800"/>
          </a:xfrm>
          <a:prstGeom prst="rect">
            <a:avLst/>
          </a:prstGeom>
        </p:spPr>
      </p:pic>
      <p:pic>
        <p:nvPicPr>
          <p:cNvPr id="1393" name="Рисунок 1392">
            <a:extLst>
              <a:ext uri="{FF2B5EF4-FFF2-40B4-BE49-F238E27FC236}">
                <a16:creationId xmlns:a16="http://schemas.microsoft.com/office/drawing/2014/main" id="{809A8F16-CFD0-1656-48DD-B2C1CDA5FF0B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012157"/>
            <a:ext cx="304800" cy="304800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932DF7D2-365F-AA5D-20C0-33DAF3F60F72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012157"/>
            <a:ext cx="304800" cy="304800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A599AEAD-19D1-1CE4-AB2D-69131FBE653F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012157"/>
            <a:ext cx="304800" cy="304800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58DB1FB3-18D7-DCC6-FE1F-C3DE05AD5CA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012157"/>
            <a:ext cx="304800" cy="304800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83313D16-EB12-1490-C5EC-BFED5AA5A5C6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012157"/>
            <a:ext cx="304800" cy="304800"/>
          </a:xfrm>
          <a:prstGeom prst="rect">
            <a:avLst/>
          </a:prstGeom>
        </p:spPr>
      </p:pic>
      <p:pic>
        <p:nvPicPr>
          <p:cNvPr id="1403" name="Рисунок 1402">
            <a:extLst>
              <a:ext uri="{FF2B5EF4-FFF2-40B4-BE49-F238E27FC236}">
                <a16:creationId xmlns:a16="http://schemas.microsoft.com/office/drawing/2014/main" id="{FCD8177B-D7C8-8C30-7894-C74B1C043055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012157"/>
            <a:ext cx="304800" cy="304800"/>
          </a:xfrm>
          <a:prstGeom prst="rect">
            <a:avLst/>
          </a:prstGeom>
        </p:spPr>
      </p:pic>
      <p:pic>
        <p:nvPicPr>
          <p:cNvPr id="1405" name="Рисунок 1404">
            <a:extLst>
              <a:ext uri="{FF2B5EF4-FFF2-40B4-BE49-F238E27FC236}">
                <a16:creationId xmlns:a16="http://schemas.microsoft.com/office/drawing/2014/main" id="{374E1895-1C15-A8DC-5E8C-F432B90679CC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012157"/>
            <a:ext cx="304800" cy="304800"/>
          </a:xfrm>
          <a:prstGeom prst="rect">
            <a:avLst/>
          </a:prstGeom>
        </p:spPr>
      </p:pic>
      <p:pic>
        <p:nvPicPr>
          <p:cNvPr id="1407" name="Рисунок 1406">
            <a:extLst>
              <a:ext uri="{FF2B5EF4-FFF2-40B4-BE49-F238E27FC236}">
                <a16:creationId xmlns:a16="http://schemas.microsoft.com/office/drawing/2014/main" id="{66FBD207-9D2D-CE2D-2D37-97C6042D99E8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012157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E17E5847-00E5-1AC8-D3E6-FD13D22C4C2A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012157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DBB51634-5111-7273-C5D8-F01258E4E155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012157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C29A9439-898C-0063-6DDE-2E362A5F2C10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012157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8C07B3C5-82FE-D6F0-532B-BECC4C5BFBE0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012157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CFDB0C5E-AF79-AF0B-3050-F5E6020A3C67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012157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8424E67D-2186-8ED9-2080-CD77EEDCFB36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012157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02EAA581-3FEE-DBED-F09F-7922EDD44A6E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012157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299A2C94-37D9-80FC-59B1-2CC09AE3285D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012157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8562DEC5-F574-E089-136A-AB409260C91F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012157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224A0481-5EBF-C12C-6C85-707C3B2F80F5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150" y="4639491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B000B087-D811-6AA0-B1CA-BF6AE492F4CB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50" y="4639491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EC27B7F6-937B-42E1-51C3-DDE24E445DCD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54" y="4639491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A59521FB-E921-3A80-CA36-C81983CEB0F9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58" y="4639491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2141DE66-F139-2BD2-CFFB-4FCB8E044130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62" y="4639491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F9CD7F30-38A6-4963-D738-B1349ECD2858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66" y="4639491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8497A62A-B30E-F7FF-170E-7397867251AD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0" y="4639491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4FFABB7-CCC4-9D68-C163-3483D9DF67FD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74" y="4639491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AFAF373E-2965-EFA3-99CD-AEE346110D0C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78" y="4639491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22A9C82-9EF3-EA55-DDE0-B78BC6B2CC40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82" y="4639491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5FB8CA7D-724A-A3B2-525E-B5FE046EA22A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86" y="4639491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E7ACE7E3-7224-ADF4-F0CE-C37768CB6373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90" y="4639491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7440DB4B-C6C9-750E-3727-7DFC3D44F712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94" y="4639491"/>
            <a:ext cx="304800" cy="304800"/>
          </a:xfrm>
          <a:prstGeom prst="rect">
            <a:avLst/>
          </a:prstGeom>
        </p:spPr>
      </p:pic>
      <p:pic>
        <p:nvPicPr>
          <p:cNvPr id="1453" name="Рисунок 1452">
            <a:extLst>
              <a:ext uri="{FF2B5EF4-FFF2-40B4-BE49-F238E27FC236}">
                <a16:creationId xmlns:a16="http://schemas.microsoft.com/office/drawing/2014/main" id="{1C036E55-4F8B-0BBE-75F3-63871796D818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98" y="4639491"/>
            <a:ext cx="304800" cy="304800"/>
          </a:xfrm>
          <a:prstGeom prst="rect">
            <a:avLst/>
          </a:prstGeom>
        </p:spPr>
      </p:pic>
      <p:pic>
        <p:nvPicPr>
          <p:cNvPr id="1455" name="Рисунок 1454">
            <a:extLst>
              <a:ext uri="{FF2B5EF4-FFF2-40B4-BE49-F238E27FC236}">
                <a16:creationId xmlns:a16="http://schemas.microsoft.com/office/drawing/2014/main" id="{AB88582A-4577-0B0A-B80B-9C072D58136A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02" y="4639491"/>
            <a:ext cx="304800" cy="304800"/>
          </a:xfrm>
          <a:prstGeom prst="rect">
            <a:avLst/>
          </a:prstGeom>
        </p:spPr>
      </p:pic>
      <p:pic>
        <p:nvPicPr>
          <p:cNvPr id="1457" name="Рисунок 1456">
            <a:extLst>
              <a:ext uri="{FF2B5EF4-FFF2-40B4-BE49-F238E27FC236}">
                <a16:creationId xmlns:a16="http://schemas.microsoft.com/office/drawing/2014/main" id="{DDAB69EF-5857-5393-4499-DF473077656E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6" y="4639491"/>
            <a:ext cx="304800" cy="304800"/>
          </a:xfrm>
          <a:prstGeom prst="rect">
            <a:avLst/>
          </a:prstGeom>
        </p:spPr>
      </p:pic>
      <p:pic>
        <p:nvPicPr>
          <p:cNvPr id="1459" name="Рисунок 1458">
            <a:extLst>
              <a:ext uri="{FF2B5EF4-FFF2-40B4-BE49-F238E27FC236}">
                <a16:creationId xmlns:a16="http://schemas.microsoft.com/office/drawing/2014/main" id="{969CED55-E274-FF89-6C3D-0FB14E35E462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10" y="4639491"/>
            <a:ext cx="304800" cy="304800"/>
          </a:xfrm>
          <a:prstGeom prst="rect">
            <a:avLst/>
          </a:prstGeom>
        </p:spPr>
      </p:pic>
      <p:pic>
        <p:nvPicPr>
          <p:cNvPr id="1461" name="Рисунок 1460">
            <a:extLst>
              <a:ext uri="{FF2B5EF4-FFF2-40B4-BE49-F238E27FC236}">
                <a16:creationId xmlns:a16="http://schemas.microsoft.com/office/drawing/2014/main" id="{4319ABFB-3EE3-0EE3-8A98-5AD969AF53BD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14" y="4639491"/>
            <a:ext cx="304800" cy="304800"/>
          </a:xfrm>
          <a:prstGeom prst="rect">
            <a:avLst/>
          </a:prstGeom>
        </p:spPr>
      </p:pic>
      <p:pic>
        <p:nvPicPr>
          <p:cNvPr id="1463" name="Рисунок 1462">
            <a:extLst>
              <a:ext uri="{FF2B5EF4-FFF2-40B4-BE49-F238E27FC236}">
                <a16:creationId xmlns:a16="http://schemas.microsoft.com/office/drawing/2014/main" id="{CFC9292A-6FA4-EE98-28DE-F7656D3ABB71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18" y="4639491"/>
            <a:ext cx="304800" cy="304800"/>
          </a:xfrm>
          <a:prstGeom prst="rect">
            <a:avLst/>
          </a:prstGeom>
        </p:spPr>
      </p:pic>
      <p:pic>
        <p:nvPicPr>
          <p:cNvPr id="1465" name="Рисунок 1464">
            <a:extLst>
              <a:ext uri="{FF2B5EF4-FFF2-40B4-BE49-F238E27FC236}">
                <a16:creationId xmlns:a16="http://schemas.microsoft.com/office/drawing/2014/main" id="{A0A19F04-7EF3-5149-7612-81C5A39A66A2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2" y="463949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6944" y="670210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D4378F-6C05-D148-AAB1-1AFED6F59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54" y="2800652"/>
            <a:ext cx="4691176" cy="2296277"/>
          </a:xfrm>
          <a:prstGeom prst="rect">
            <a:avLst/>
          </a:prstGeom>
        </p:spPr>
      </p:pic>
      <p:grpSp>
        <p:nvGrpSpPr>
          <p:cNvPr id="22" name="Google Shape;4297;p64">
            <a:extLst>
              <a:ext uri="{FF2B5EF4-FFF2-40B4-BE49-F238E27FC236}">
                <a16:creationId xmlns:a16="http://schemas.microsoft.com/office/drawing/2014/main" id="{5C23F9FB-2D4E-B16F-0AA3-F44E5B59F5C6}"/>
              </a:ext>
            </a:extLst>
          </p:cNvPr>
          <p:cNvGrpSpPr/>
          <p:nvPr/>
        </p:nvGrpSpPr>
        <p:grpSpPr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3" name="Google Shape;4298;p64">
              <a:extLst>
                <a:ext uri="{FF2B5EF4-FFF2-40B4-BE49-F238E27FC236}">
                  <a16:creationId xmlns:a16="http://schemas.microsoft.com/office/drawing/2014/main" id="{81F119A9-150E-F9D9-FA50-0089BF1840D5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4299;p64">
              <a:extLst>
                <a:ext uri="{FF2B5EF4-FFF2-40B4-BE49-F238E27FC236}">
                  <a16:creationId xmlns:a16="http://schemas.microsoft.com/office/drawing/2014/main" id="{7F2B8667-0703-D5B7-DD15-858B2C03A75B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4300;p64">
              <a:extLst>
                <a:ext uri="{FF2B5EF4-FFF2-40B4-BE49-F238E27FC236}">
                  <a16:creationId xmlns:a16="http://schemas.microsoft.com/office/drawing/2014/main" id="{0FA2960A-135B-81F7-A4C7-7D1765A83D85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4301;p64">
              <a:extLst>
                <a:ext uri="{FF2B5EF4-FFF2-40B4-BE49-F238E27FC236}">
                  <a16:creationId xmlns:a16="http://schemas.microsoft.com/office/drawing/2014/main" id="{98ADCC0C-0BA2-BE68-AB31-C3CB6772B6BC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4302;p64">
              <a:extLst>
                <a:ext uri="{FF2B5EF4-FFF2-40B4-BE49-F238E27FC236}">
                  <a16:creationId xmlns:a16="http://schemas.microsoft.com/office/drawing/2014/main" id="{D6C6E653-31C3-4879-3A80-EC0E4D95496B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4303;p64">
              <a:extLst>
                <a:ext uri="{FF2B5EF4-FFF2-40B4-BE49-F238E27FC236}">
                  <a16:creationId xmlns:a16="http://schemas.microsoft.com/office/drawing/2014/main" id="{2B395291-96C5-E40C-48AD-41DB3A47AABA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4304;p64">
              <a:extLst>
                <a:ext uri="{FF2B5EF4-FFF2-40B4-BE49-F238E27FC236}">
                  <a16:creationId xmlns:a16="http://schemas.microsoft.com/office/drawing/2014/main" id="{BA1CAB47-F74F-2A07-A3D4-77A611B46EA9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4305;p64">
              <a:extLst>
                <a:ext uri="{FF2B5EF4-FFF2-40B4-BE49-F238E27FC236}">
                  <a16:creationId xmlns:a16="http://schemas.microsoft.com/office/drawing/2014/main" id="{744658FD-7D2D-9150-9945-72B8885D13E1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4306;p64">
              <a:extLst>
                <a:ext uri="{FF2B5EF4-FFF2-40B4-BE49-F238E27FC236}">
                  <a16:creationId xmlns:a16="http://schemas.microsoft.com/office/drawing/2014/main" id="{5515453F-1B51-3369-282F-C5AF8CA3CE5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4307;p64">
              <a:extLst>
                <a:ext uri="{FF2B5EF4-FFF2-40B4-BE49-F238E27FC236}">
                  <a16:creationId xmlns:a16="http://schemas.microsoft.com/office/drawing/2014/main" id="{D6BD8B9E-B942-7E7F-638A-128571596FFB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" name="Google Shape;4308;p64">
            <a:extLst>
              <a:ext uri="{FF2B5EF4-FFF2-40B4-BE49-F238E27FC236}">
                <a16:creationId xmlns:a16="http://schemas.microsoft.com/office/drawing/2014/main" id="{C5138D6D-92AF-3471-3837-58C8483D10FF}"/>
              </a:ext>
            </a:extLst>
          </p:cNvPr>
          <p:cNvGrpSpPr/>
          <p:nvPr/>
        </p:nvGrpSpPr>
        <p:grpSpPr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34" name="Google Shape;4309;p64">
              <a:extLst>
                <a:ext uri="{FF2B5EF4-FFF2-40B4-BE49-F238E27FC236}">
                  <a16:creationId xmlns:a16="http://schemas.microsoft.com/office/drawing/2014/main" id="{975C97F5-838F-A62D-B339-6EEF36A74D93}"/>
                </a:ext>
              </a:extLst>
            </p:cNvPr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36" name="Google Shape;4310;p64">
                <a:extLst>
                  <a:ext uri="{FF2B5EF4-FFF2-40B4-BE49-F238E27FC236}">
                    <a16:creationId xmlns:a16="http://schemas.microsoft.com/office/drawing/2014/main" id="{E32B85B3-D12F-6D72-BFA1-46B01948A1C1}"/>
                  </a:ext>
                </a:extLst>
              </p:cNvPr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4311;p64">
                <a:extLst>
                  <a:ext uri="{FF2B5EF4-FFF2-40B4-BE49-F238E27FC236}">
                    <a16:creationId xmlns:a16="http://schemas.microsoft.com/office/drawing/2014/main" id="{3A64ACF3-FA61-0BAC-0A50-954A11607C64}"/>
                  </a:ext>
                </a:extLst>
              </p:cNvPr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4312;p64">
                <a:extLst>
                  <a:ext uri="{FF2B5EF4-FFF2-40B4-BE49-F238E27FC236}">
                    <a16:creationId xmlns:a16="http://schemas.microsoft.com/office/drawing/2014/main" id="{20559586-0FF5-16AC-046D-89B5A383FDF9}"/>
                  </a:ext>
                </a:extLst>
              </p:cNvPr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4313;p64">
                <a:extLst>
                  <a:ext uri="{FF2B5EF4-FFF2-40B4-BE49-F238E27FC236}">
                    <a16:creationId xmlns:a16="http://schemas.microsoft.com/office/drawing/2014/main" id="{58644DB0-A968-836E-1034-D77B9E41FB62}"/>
                  </a:ext>
                </a:extLst>
              </p:cNvPr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314;p64">
                <a:extLst>
                  <a:ext uri="{FF2B5EF4-FFF2-40B4-BE49-F238E27FC236}">
                    <a16:creationId xmlns:a16="http://schemas.microsoft.com/office/drawing/2014/main" id="{073B1F95-F4E8-D90D-D6D3-5C6A6B3D0240}"/>
                  </a:ext>
                </a:extLst>
              </p:cNvPr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315;p64">
                <a:extLst>
                  <a:ext uri="{FF2B5EF4-FFF2-40B4-BE49-F238E27FC236}">
                    <a16:creationId xmlns:a16="http://schemas.microsoft.com/office/drawing/2014/main" id="{A64BD72D-13B0-3476-8BF1-6F3082AB7298}"/>
                  </a:ext>
                </a:extLst>
              </p:cNvPr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316;p64">
                <a:extLst>
                  <a:ext uri="{FF2B5EF4-FFF2-40B4-BE49-F238E27FC236}">
                    <a16:creationId xmlns:a16="http://schemas.microsoft.com/office/drawing/2014/main" id="{319B3E1A-B24D-6C43-D4B6-FC78F64514FE}"/>
                  </a:ext>
                </a:extLst>
              </p:cNvPr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17;p64">
                <a:extLst>
                  <a:ext uri="{FF2B5EF4-FFF2-40B4-BE49-F238E27FC236}">
                    <a16:creationId xmlns:a16="http://schemas.microsoft.com/office/drawing/2014/main" id="{BC599EE6-40F4-DF99-702A-FBF8F9336947}"/>
                  </a:ext>
                </a:extLst>
              </p:cNvPr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" name="Google Shape;4318;p64">
                <a:extLst>
                  <a:ext uri="{FF2B5EF4-FFF2-40B4-BE49-F238E27FC236}">
                    <a16:creationId xmlns:a16="http://schemas.microsoft.com/office/drawing/2014/main" id="{DDF6BD7E-41DC-2A3F-B38A-3BB4732932EA}"/>
                  </a:ext>
                </a:extLst>
              </p:cNvPr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" name="Google Shape;4319;p64">
                <a:extLst>
                  <a:ext uri="{FF2B5EF4-FFF2-40B4-BE49-F238E27FC236}">
                    <a16:creationId xmlns:a16="http://schemas.microsoft.com/office/drawing/2014/main" id="{F40AE60D-632E-3BD1-2ADB-6196C38E8880}"/>
                  </a:ext>
                </a:extLst>
              </p:cNvPr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5" name="Google Shape;4320;p64">
              <a:extLst>
                <a:ext uri="{FF2B5EF4-FFF2-40B4-BE49-F238E27FC236}">
                  <a16:creationId xmlns:a16="http://schemas.microsoft.com/office/drawing/2014/main" id="{DBA01D64-D6D2-A123-12F7-E01BB3678758}"/>
                </a:ext>
              </a:extLst>
            </p:cNvPr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" name="Google Shape;4321;p64">
            <a:extLst>
              <a:ext uri="{FF2B5EF4-FFF2-40B4-BE49-F238E27FC236}">
                <a16:creationId xmlns:a16="http://schemas.microsoft.com/office/drawing/2014/main" id="{1E7E1EAE-BEEA-D31C-AFA6-2F6A08D1EACB}"/>
              </a:ext>
            </a:extLst>
          </p:cNvPr>
          <p:cNvGrpSpPr/>
          <p:nvPr/>
        </p:nvGrpSpPr>
        <p:grpSpPr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47" name="Google Shape;4322;p64">
              <a:extLst>
                <a:ext uri="{FF2B5EF4-FFF2-40B4-BE49-F238E27FC236}">
                  <a16:creationId xmlns:a16="http://schemas.microsoft.com/office/drawing/2014/main" id="{FEE6802B-1133-E761-6665-E74A00353CC8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9" name="Google Shape;4323;p64">
                <a:extLst>
                  <a:ext uri="{FF2B5EF4-FFF2-40B4-BE49-F238E27FC236}">
                    <a16:creationId xmlns:a16="http://schemas.microsoft.com/office/drawing/2014/main" id="{033BA2CB-DB16-E1D3-EA9B-2379A7AE6894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54" name="Google Shape;4324;p64">
                  <a:extLst>
                    <a:ext uri="{FF2B5EF4-FFF2-40B4-BE49-F238E27FC236}">
                      <a16:creationId xmlns:a16="http://schemas.microsoft.com/office/drawing/2014/main" id="{65A15731-05AE-F1C6-4CD5-410704D935CE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5" name="Google Shape;4325;p64">
                  <a:extLst>
                    <a:ext uri="{FF2B5EF4-FFF2-40B4-BE49-F238E27FC236}">
                      <a16:creationId xmlns:a16="http://schemas.microsoft.com/office/drawing/2014/main" id="{962ADD08-E9EA-B22E-9D70-DCC8695CF6BE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6" name="Google Shape;4326;p64">
                  <a:extLst>
                    <a:ext uri="{FF2B5EF4-FFF2-40B4-BE49-F238E27FC236}">
                      <a16:creationId xmlns:a16="http://schemas.microsoft.com/office/drawing/2014/main" id="{DC817834-FA23-2CC1-2E2F-320BC0949F2B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7" name="Google Shape;4327;p64">
                  <a:extLst>
                    <a:ext uri="{FF2B5EF4-FFF2-40B4-BE49-F238E27FC236}">
                      <a16:creationId xmlns:a16="http://schemas.microsoft.com/office/drawing/2014/main" id="{10A4ED0C-F13A-DE2F-379F-36B95BB2BBF4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8" name="Google Shape;4328;p64">
                  <a:extLst>
                    <a:ext uri="{FF2B5EF4-FFF2-40B4-BE49-F238E27FC236}">
                      <a16:creationId xmlns:a16="http://schemas.microsoft.com/office/drawing/2014/main" id="{9371B5BA-C345-0AFC-1646-769DB2FCBDF3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50" name="Google Shape;4329;p64">
                <a:extLst>
                  <a:ext uri="{FF2B5EF4-FFF2-40B4-BE49-F238E27FC236}">
                    <a16:creationId xmlns:a16="http://schemas.microsoft.com/office/drawing/2014/main" id="{25C447C6-FCDB-BF93-71B2-6827E4BC34C4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4330;p64">
                <a:extLst>
                  <a:ext uri="{FF2B5EF4-FFF2-40B4-BE49-F238E27FC236}">
                    <a16:creationId xmlns:a16="http://schemas.microsoft.com/office/drawing/2014/main" id="{8260954C-2E7B-B05A-1068-EF556667D1D0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4331;p64">
                <a:extLst>
                  <a:ext uri="{FF2B5EF4-FFF2-40B4-BE49-F238E27FC236}">
                    <a16:creationId xmlns:a16="http://schemas.microsoft.com/office/drawing/2014/main" id="{0F0EE66E-A592-CDB1-EF22-53102E33600A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4332;p64">
                <a:extLst>
                  <a:ext uri="{FF2B5EF4-FFF2-40B4-BE49-F238E27FC236}">
                    <a16:creationId xmlns:a16="http://schemas.microsoft.com/office/drawing/2014/main" id="{F1D8D17A-B5BB-ABE2-63C0-A1CCE2EC219F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8" name="Google Shape;4333;p64">
              <a:extLst>
                <a:ext uri="{FF2B5EF4-FFF2-40B4-BE49-F238E27FC236}">
                  <a16:creationId xmlns:a16="http://schemas.microsoft.com/office/drawing/2014/main" id="{0586BE96-69F3-720A-B109-28B79CC5EFBA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" name="Google Shape;4334;p64">
            <a:extLst>
              <a:ext uri="{FF2B5EF4-FFF2-40B4-BE49-F238E27FC236}">
                <a16:creationId xmlns:a16="http://schemas.microsoft.com/office/drawing/2014/main" id="{73A295EE-B694-2CB4-862F-8A643CF38232}"/>
              </a:ext>
            </a:extLst>
          </p:cNvPr>
          <p:cNvGrpSpPr/>
          <p:nvPr/>
        </p:nvGrpSpPr>
        <p:grpSpPr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60" name="Google Shape;4335;p64">
              <a:extLst>
                <a:ext uri="{FF2B5EF4-FFF2-40B4-BE49-F238E27FC236}">
                  <a16:creationId xmlns:a16="http://schemas.microsoft.com/office/drawing/2014/main" id="{161F0FA4-4C7B-50F3-D78F-DA15A41E9F69}"/>
                </a:ext>
              </a:extLst>
            </p:cNvPr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62" name="Google Shape;4336;p64">
                <a:extLst>
                  <a:ext uri="{FF2B5EF4-FFF2-40B4-BE49-F238E27FC236}">
                    <a16:creationId xmlns:a16="http://schemas.microsoft.com/office/drawing/2014/main" id="{0ADA5394-BD12-4A74-2BDD-3C91C1ECB9D4}"/>
                  </a:ext>
                </a:extLst>
              </p:cNvPr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963" name="Google Shape;4337;p64">
                  <a:extLst>
                    <a:ext uri="{FF2B5EF4-FFF2-40B4-BE49-F238E27FC236}">
                      <a16:creationId xmlns:a16="http://schemas.microsoft.com/office/drawing/2014/main" id="{CE7109F4-6AD9-C29E-0DA4-71AB9E5A232E}"/>
                    </a:ext>
                  </a:extLst>
                </p:cNvPr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4" name="Google Shape;4338;p64">
                  <a:extLst>
                    <a:ext uri="{FF2B5EF4-FFF2-40B4-BE49-F238E27FC236}">
                      <a16:creationId xmlns:a16="http://schemas.microsoft.com/office/drawing/2014/main" id="{9CAB4750-D0D6-5EC3-169B-E67E2D5DBCA1}"/>
                    </a:ext>
                  </a:extLst>
                </p:cNvPr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5" name="Google Shape;4339;p64">
                  <a:extLst>
                    <a:ext uri="{FF2B5EF4-FFF2-40B4-BE49-F238E27FC236}">
                      <a16:creationId xmlns:a16="http://schemas.microsoft.com/office/drawing/2014/main" id="{B34343D4-BCB7-3F0E-871C-8E40F94DCE9D}"/>
                    </a:ext>
                  </a:extLst>
                </p:cNvPr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6" name="Google Shape;4340;p64">
                  <a:extLst>
                    <a:ext uri="{FF2B5EF4-FFF2-40B4-BE49-F238E27FC236}">
                      <a16:creationId xmlns:a16="http://schemas.microsoft.com/office/drawing/2014/main" id="{F3DBA314-9F9D-86B2-44D5-AA2832D9D71D}"/>
                    </a:ext>
                  </a:extLst>
                </p:cNvPr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7" name="Google Shape;4341;p64">
                  <a:extLst>
                    <a:ext uri="{FF2B5EF4-FFF2-40B4-BE49-F238E27FC236}">
                      <a16:creationId xmlns:a16="http://schemas.microsoft.com/office/drawing/2014/main" id="{D6C1DE6C-7A48-9718-BF98-1B6CF715A0D5}"/>
                    </a:ext>
                  </a:extLst>
                </p:cNvPr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8" name="Google Shape;4342;p64">
                  <a:extLst>
                    <a:ext uri="{FF2B5EF4-FFF2-40B4-BE49-F238E27FC236}">
                      <a16:creationId xmlns:a16="http://schemas.microsoft.com/office/drawing/2014/main" id="{E031FDBC-653C-A19D-E834-E1775BB7BA5C}"/>
                    </a:ext>
                  </a:extLst>
                </p:cNvPr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9" name="Google Shape;4343;p64">
                  <a:extLst>
                    <a:ext uri="{FF2B5EF4-FFF2-40B4-BE49-F238E27FC236}">
                      <a16:creationId xmlns:a16="http://schemas.microsoft.com/office/drawing/2014/main" id="{15EE3060-328F-A037-AC6A-6FC8124249BA}"/>
                    </a:ext>
                  </a:extLst>
                </p:cNvPr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70" name="Google Shape;4344;p64">
                  <a:extLst>
                    <a:ext uri="{FF2B5EF4-FFF2-40B4-BE49-F238E27FC236}">
                      <a16:creationId xmlns:a16="http://schemas.microsoft.com/office/drawing/2014/main" id="{5A11090D-0D07-3BAC-8C62-992504B6B5C1}"/>
                    </a:ext>
                  </a:extLst>
                </p:cNvPr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88" name="Google Shape;4345;p64">
                  <a:extLst>
                    <a:ext uri="{FF2B5EF4-FFF2-40B4-BE49-F238E27FC236}">
                      <a16:creationId xmlns:a16="http://schemas.microsoft.com/office/drawing/2014/main" id="{4623F39C-EB17-3EE4-11E2-6E7F93580090}"/>
                    </a:ext>
                  </a:extLst>
                </p:cNvPr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63" name="Google Shape;4346;p64">
                <a:extLst>
                  <a:ext uri="{FF2B5EF4-FFF2-40B4-BE49-F238E27FC236}">
                    <a16:creationId xmlns:a16="http://schemas.microsoft.com/office/drawing/2014/main" id="{23D2D6BE-2035-C083-D8A7-F03BAEA39EA6}"/>
                  </a:ext>
                </a:extLst>
              </p:cNvPr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0" name="Google Shape;4347;p64">
                <a:extLst>
                  <a:ext uri="{FF2B5EF4-FFF2-40B4-BE49-F238E27FC236}">
                    <a16:creationId xmlns:a16="http://schemas.microsoft.com/office/drawing/2014/main" id="{1687A469-34F9-9645-8879-DBE5D8BE1F06}"/>
                  </a:ext>
                </a:extLst>
              </p:cNvPr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1" name="Google Shape;4348;p64">
                <a:extLst>
                  <a:ext uri="{FF2B5EF4-FFF2-40B4-BE49-F238E27FC236}">
                    <a16:creationId xmlns:a16="http://schemas.microsoft.com/office/drawing/2014/main" id="{D7C7FCE3-45AE-E0DA-FB10-38816CC80023}"/>
                  </a:ext>
                </a:extLst>
              </p:cNvPr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2" name="Google Shape;4349;p64">
                <a:extLst>
                  <a:ext uri="{FF2B5EF4-FFF2-40B4-BE49-F238E27FC236}">
                    <a16:creationId xmlns:a16="http://schemas.microsoft.com/office/drawing/2014/main" id="{E451DBF2-6396-FC08-B097-FF1D4C9552F9}"/>
                  </a:ext>
                </a:extLst>
              </p:cNvPr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1" name="Google Shape;4350;p64">
              <a:extLst>
                <a:ext uri="{FF2B5EF4-FFF2-40B4-BE49-F238E27FC236}">
                  <a16:creationId xmlns:a16="http://schemas.microsoft.com/office/drawing/2014/main" id="{27DBBAE4-47BB-55C7-F3B3-B4E2A9C5F6FB}"/>
                </a:ext>
              </a:extLst>
            </p:cNvPr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0" name="Google Shape;4267;p64">
            <a:extLst>
              <a:ext uri="{FF2B5EF4-FFF2-40B4-BE49-F238E27FC236}">
                <a16:creationId xmlns:a16="http://schemas.microsoft.com/office/drawing/2014/main" id="{D8DB563A-1A15-8F7F-66E5-92E9C308551A}"/>
              </a:ext>
            </a:extLst>
          </p:cNvPr>
          <p:cNvGrpSpPr/>
          <p:nvPr/>
        </p:nvGrpSpPr>
        <p:grpSpPr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992" name="Google Shape;4268;p64">
              <a:extLst>
                <a:ext uri="{FF2B5EF4-FFF2-40B4-BE49-F238E27FC236}">
                  <a16:creationId xmlns:a16="http://schemas.microsoft.com/office/drawing/2014/main" id="{53AB6A41-6271-D8F6-05DD-4B021CF6DDCE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4" name="Google Shape;4269;p64">
              <a:extLst>
                <a:ext uri="{FF2B5EF4-FFF2-40B4-BE49-F238E27FC236}">
                  <a16:creationId xmlns:a16="http://schemas.microsoft.com/office/drawing/2014/main" id="{DF2175A5-E057-B280-4F17-39973F2A1948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6" name="Google Shape;4270;p64">
            <a:extLst>
              <a:ext uri="{FF2B5EF4-FFF2-40B4-BE49-F238E27FC236}">
                <a16:creationId xmlns:a16="http://schemas.microsoft.com/office/drawing/2014/main" id="{63BA7B4B-8564-CEB7-796A-C7138F3E9785}"/>
              </a:ext>
            </a:extLst>
          </p:cNvPr>
          <p:cNvGrpSpPr/>
          <p:nvPr/>
        </p:nvGrpSpPr>
        <p:grpSpPr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998" name="Google Shape;4271;p64">
              <a:extLst>
                <a:ext uri="{FF2B5EF4-FFF2-40B4-BE49-F238E27FC236}">
                  <a16:creationId xmlns:a16="http://schemas.microsoft.com/office/drawing/2014/main" id="{B245ABF3-BD5A-8A65-B39B-69804C632758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0" name="Google Shape;4272;p64">
              <a:extLst>
                <a:ext uri="{FF2B5EF4-FFF2-40B4-BE49-F238E27FC236}">
                  <a16:creationId xmlns:a16="http://schemas.microsoft.com/office/drawing/2014/main" id="{D469965B-E8DA-7CD7-E1B3-C83C0F24C963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3" name="Google Shape;4273;p64">
            <a:extLst>
              <a:ext uri="{FF2B5EF4-FFF2-40B4-BE49-F238E27FC236}">
                <a16:creationId xmlns:a16="http://schemas.microsoft.com/office/drawing/2014/main" id="{6A12767A-D676-8B0A-9F5A-EE5050C10717}"/>
              </a:ext>
            </a:extLst>
          </p:cNvPr>
          <p:cNvGrpSpPr/>
          <p:nvPr/>
        </p:nvGrpSpPr>
        <p:grpSpPr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1085" name="Google Shape;4274;p64">
              <a:extLst>
                <a:ext uri="{FF2B5EF4-FFF2-40B4-BE49-F238E27FC236}">
                  <a16:creationId xmlns:a16="http://schemas.microsoft.com/office/drawing/2014/main" id="{A7CCB2E2-CEBC-CA7B-D2BD-04436C2B0A19}"/>
                </a:ext>
              </a:extLst>
            </p:cNvPr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4275;p64">
              <a:extLst>
                <a:ext uri="{FF2B5EF4-FFF2-40B4-BE49-F238E27FC236}">
                  <a16:creationId xmlns:a16="http://schemas.microsoft.com/office/drawing/2014/main" id="{EDE5670C-D8D6-CB72-25F7-E07A981A0851}"/>
                </a:ext>
              </a:extLst>
            </p:cNvPr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5" name="Google Shape;4276;p64">
            <a:extLst>
              <a:ext uri="{FF2B5EF4-FFF2-40B4-BE49-F238E27FC236}">
                <a16:creationId xmlns:a16="http://schemas.microsoft.com/office/drawing/2014/main" id="{FB7CDA3B-C1AE-7C3C-99C6-E52A4EF38FA4}"/>
              </a:ext>
            </a:extLst>
          </p:cNvPr>
          <p:cNvGrpSpPr/>
          <p:nvPr/>
        </p:nvGrpSpPr>
        <p:grpSpPr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724" name="Google Shape;4277;p64">
              <a:extLst>
                <a:ext uri="{FF2B5EF4-FFF2-40B4-BE49-F238E27FC236}">
                  <a16:creationId xmlns:a16="http://schemas.microsoft.com/office/drawing/2014/main" id="{26DFA03D-5476-68F9-3A44-579774648F95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4278;p64">
              <a:extLst>
                <a:ext uri="{FF2B5EF4-FFF2-40B4-BE49-F238E27FC236}">
                  <a16:creationId xmlns:a16="http://schemas.microsoft.com/office/drawing/2014/main" id="{27066E39-3073-82B9-A36F-5F74F659B948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26" name="Google Shape;4279;p64">
            <a:extLst>
              <a:ext uri="{FF2B5EF4-FFF2-40B4-BE49-F238E27FC236}">
                <a16:creationId xmlns:a16="http://schemas.microsoft.com/office/drawing/2014/main" id="{35BF1EEB-BB77-95DB-353C-AFCC06B18B20}"/>
              </a:ext>
            </a:extLst>
          </p:cNvPr>
          <p:cNvGrpSpPr/>
          <p:nvPr/>
        </p:nvGrpSpPr>
        <p:grpSpPr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727" name="Google Shape;4280;p64">
              <a:extLst>
                <a:ext uri="{FF2B5EF4-FFF2-40B4-BE49-F238E27FC236}">
                  <a16:creationId xmlns:a16="http://schemas.microsoft.com/office/drawing/2014/main" id="{741C2781-ADFF-24F4-594D-4703DCBD1D4E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4281;p64">
              <a:extLst>
                <a:ext uri="{FF2B5EF4-FFF2-40B4-BE49-F238E27FC236}">
                  <a16:creationId xmlns:a16="http://schemas.microsoft.com/office/drawing/2014/main" id="{07F44045-93DB-3AB6-84C2-5588979A59F3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29" name="Google Shape;4282;p64">
            <a:extLst>
              <a:ext uri="{FF2B5EF4-FFF2-40B4-BE49-F238E27FC236}">
                <a16:creationId xmlns:a16="http://schemas.microsoft.com/office/drawing/2014/main" id="{42882836-99F6-7EF3-6C67-CBAA1B9D8B7C}"/>
              </a:ext>
            </a:extLst>
          </p:cNvPr>
          <p:cNvSpPr/>
          <p:nvPr/>
        </p:nvSpPr>
        <p:spPr>
          <a:xfrm>
            <a:off x="3899335" y="1614803"/>
            <a:ext cx="234737" cy="294376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0" name="Google Shape;4283;p64">
            <a:extLst>
              <a:ext uri="{FF2B5EF4-FFF2-40B4-BE49-F238E27FC236}">
                <a16:creationId xmlns:a16="http://schemas.microsoft.com/office/drawing/2014/main" id="{AE57278D-F180-BAA0-5C62-6B0D815A5021}"/>
              </a:ext>
            </a:extLst>
          </p:cNvPr>
          <p:cNvGrpSpPr/>
          <p:nvPr/>
        </p:nvGrpSpPr>
        <p:grpSpPr>
          <a:xfrm>
            <a:off x="3252359" y="2126167"/>
            <a:ext cx="196807" cy="273944"/>
            <a:chOff x="8304647" y="3738687"/>
            <a:chExt cx="225076" cy="320956"/>
          </a:xfrm>
        </p:grpSpPr>
        <p:sp>
          <p:nvSpPr>
            <p:cNvPr id="731" name="Google Shape;4284;p64">
              <a:extLst>
                <a:ext uri="{FF2B5EF4-FFF2-40B4-BE49-F238E27FC236}">
                  <a16:creationId xmlns:a16="http://schemas.microsoft.com/office/drawing/2014/main" id="{6E88EBD1-4129-C12B-81EA-25D126E61652}"/>
                </a:ext>
              </a:extLst>
            </p:cNvPr>
            <p:cNvSpPr/>
            <p:nvPr/>
          </p:nvSpPr>
          <p:spPr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4285;p64">
              <a:extLst>
                <a:ext uri="{FF2B5EF4-FFF2-40B4-BE49-F238E27FC236}">
                  <a16:creationId xmlns:a16="http://schemas.microsoft.com/office/drawing/2014/main" id="{9AA60696-16A7-DD19-329A-34C1813B5FAE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4286;p64">
              <a:extLst>
                <a:ext uri="{FF2B5EF4-FFF2-40B4-BE49-F238E27FC236}">
                  <a16:creationId xmlns:a16="http://schemas.microsoft.com/office/drawing/2014/main" id="{81F36034-FF23-BF4D-EE1C-1B3D4386A541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4" name="Google Shape;4287;p64">
            <a:extLst>
              <a:ext uri="{FF2B5EF4-FFF2-40B4-BE49-F238E27FC236}">
                <a16:creationId xmlns:a16="http://schemas.microsoft.com/office/drawing/2014/main" id="{7E78F0EB-06D5-DAE9-50E9-E1C0D057D258}"/>
              </a:ext>
            </a:extLst>
          </p:cNvPr>
          <p:cNvGrpSpPr/>
          <p:nvPr/>
        </p:nvGrpSpPr>
        <p:grpSpPr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735" name="Google Shape;4288;p64">
              <a:extLst>
                <a:ext uri="{FF2B5EF4-FFF2-40B4-BE49-F238E27FC236}">
                  <a16:creationId xmlns:a16="http://schemas.microsoft.com/office/drawing/2014/main" id="{2AE24F86-2FCE-BF6E-CCC1-16AE3D49421D}"/>
                </a:ext>
              </a:extLst>
            </p:cNvPr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6" name="Google Shape;4289;p64">
              <a:extLst>
                <a:ext uri="{FF2B5EF4-FFF2-40B4-BE49-F238E27FC236}">
                  <a16:creationId xmlns:a16="http://schemas.microsoft.com/office/drawing/2014/main" id="{79082BA8-56A2-678C-3E0E-BD00EA740209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4290;p64">
              <a:extLst>
                <a:ext uri="{FF2B5EF4-FFF2-40B4-BE49-F238E27FC236}">
                  <a16:creationId xmlns:a16="http://schemas.microsoft.com/office/drawing/2014/main" id="{8CC3F69F-93C0-A314-1DBC-5C5C533422DF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8" name="Google Shape;4291;p64">
            <a:extLst>
              <a:ext uri="{FF2B5EF4-FFF2-40B4-BE49-F238E27FC236}">
                <a16:creationId xmlns:a16="http://schemas.microsoft.com/office/drawing/2014/main" id="{C1B8ADEB-CE35-BC27-370F-07AC6003EFB0}"/>
              </a:ext>
            </a:extLst>
          </p:cNvPr>
          <p:cNvSpPr/>
          <p:nvPr/>
        </p:nvSpPr>
        <p:spPr>
          <a:xfrm>
            <a:off x="4286732" y="1583672"/>
            <a:ext cx="226148" cy="28655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9" name="Google Shape;4292;p64">
            <a:extLst>
              <a:ext uri="{FF2B5EF4-FFF2-40B4-BE49-F238E27FC236}">
                <a16:creationId xmlns:a16="http://schemas.microsoft.com/office/drawing/2014/main" id="{40512BB2-EB45-ADCD-FBA2-149A1B12212F}"/>
              </a:ext>
            </a:extLst>
          </p:cNvPr>
          <p:cNvGrpSpPr/>
          <p:nvPr/>
        </p:nvGrpSpPr>
        <p:grpSpPr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740" name="Google Shape;4293;p64">
              <a:extLst>
                <a:ext uri="{FF2B5EF4-FFF2-40B4-BE49-F238E27FC236}">
                  <a16:creationId xmlns:a16="http://schemas.microsoft.com/office/drawing/2014/main" id="{9EDDD01F-91A5-8ECC-3F1E-5314B4359A92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1" name="Google Shape;4294;p64">
              <a:extLst>
                <a:ext uri="{FF2B5EF4-FFF2-40B4-BE49-F238E27FC236}">
                  <a16:creationId xmlns:a16="http://schemas.microsoft.com/office/drawing/2014/main" id="{39E5F276-718A-C3BA-69FE-E25C52CFCC03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2" name="Google Shape;4295;p64">
            <a:extLst>
              <a:ext uri="{FF2B5EF4-FFF2-40B4-BE49-F238E27FC236}">
                <a16:creationId xmlns:a16="http://schemas.microsoft.com/office/drawing/2014/main" id="{C7D31D4E-0392-7903-246F-18B0F7D8F6D7}"/>
              </a:ext>
            </a:extLst>
          </p:cNvPr>
          <p:cNvSpPr/>
          <p:nvPr/>
        </p:nvSpPr>
        <p:spPr>
          <a:xfrm>
            <a:off x="4296788" y="2630253"/>
            <a:ext cx="196949" cy="19426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4296;p64">
            <a:extLst>
              <a:ext uri="{FF2B5EF4-FFF2-40B4-BE49-F238E27FC236}">
                <a16:creationId xmlns:a16="http://schemas.microsoft.com/office/drawing/2014/main" id="{8EECE5AB-8360-0260-A2D3-1E8EC74E95E4}"/>
              </a:ext>
            </a:extLst>
          </p:cNvPr>
          <p:cNvSpPr/>
          <p:nvPr/>
        </p:nvSpPr>
        <p:spPr>
          <a:xfrm flipH="1">
            <a:off x="3257594" y="2608390"/>
            <a:ext cx="181601" cy="260857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4" name="Google Shape;1475;p43">
            <a:extLst>
              <a:ext uri="{FF2B5EF4-FFF2-40B4-BE49-F238E27FC236}">
                <a16:creationId xmlns:a16="http://schemas.microsoft.com/office/drawing/2014/main" id="{3314B3F5-8D2B-6022-7714-12EBC8926868}"/>
              </a:ext>
            </a:extLst>
          </p:cNvPr>
          <p:cNvGrpSpPr/>
          <p:nvPr/>
        </p:nvGrpSpPr>
        <p:grpSpPr>
          <a:xfrm>
            <a:off x="5030742" y="1586355"/>
            <a:ext cx="2808806" cy="707290"/>
            <a:chOff x="5778536" y="3183751"/>
            <a:chExt cx="1203561" cy="303071"/>
          </a:xfrm>
          <a:solidFill>
            <a:schemeClr val="bg1">
              <a:alpha val="56000"/>
            </a:schemeClr>
          </a:solidFill>
        </p:grpSpPr>
        <p:sp>
          <p:nvSpPr>
            <p:cNvPr id="745" name="Google Shape;1476;p43">
              <a:extLst>
                <a:ext uri="{FF2B5EF4-FFF2-40B4-BE49-F238E27FC236}">
                  <a16:creationId xmlns:a16="http://schemas.microsoft.com/office/drawing/2014/main" id="{BF1D558D-0D30-7E15-2612-B64A3E35D287}"/>
                </a:ext>
              </a:extLst>
            </p:cNvPr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1477;p43">
              <a:extLst>
                <a:ext uri="{FF2B5EF4-FFF2-40B4-BE49-F238E27FC236}">
                  <a16:creationId xmlns:a16="http://schemas.microsoft.com/office/drawing/2014/main" id="{29E6067E-7D6B-F1DA-B766-E00D66624A31}"/>
                </a:ext>
              </a:extLst>
            </p:cNvPr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1478;p43">
              <a:extLst>
                <a:ext uri="{FF2B5EF4-FFF2-40B4-BE49-F238E27FC236}">
                  <a16:creationId xmlns:a16="http://schemas.microsoft.com/office/drawing/2014/main" id="{25B778D9-B58D-7652-2879-C1AA9A328A4E}"/>
                </a:ext>
              </a:extLst>
            </p:cNvPr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1479;p43">
              <a:extLst>
                <a:ext uri="{FF2B5EF4-FFF2-40B4-BE49-F238E27FC236}">
                  <a16:creationId xmlns:a16="http://schemas.microsoft.com/office/drawing/2014/main" id="{8FC9CE1F-EBB2-4067-98E0-2ADF0F5437A2}"/>
                </a:ext>
              </a:extLst>
            </p:cNvPr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1480;p43">
              <a:extLst>
                <a:ext uri="{FF2B5EF4-FFF2-40B4-BE49-F238E27FC236}">
                  <a16:creationId xmlns:a16="http://schemas.microsoft.com/office/drawing/2014/main" id="{34141443-3BD3-7497-DAEF-1999B32A923F}"/>
                </a:ext>
              </a:extLst>
            </p:cNvPr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1481;p43">
              <a:extLst>
                <a:ext uri="{FF2B5EF4-FFF2-40B4-BE49-F238E27FC236}">
                  <a16:creationId xmlns:a16="http://schemas.microsoft.com/office/drawing/2014/main" id="{9624F8E9-5F7A-AF5A-164C-9FA0B5541E8A}"/>
                </a:ext>
              </a:extLst>
            </p:cNvPr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1482;p43">
              <a:extLst>
                <a:ext uri="{FF2B5EF4-FFF2-40B4-BE49-F238E27FC236}">
                  <a16:creationId xmlns:a16="http://schemas.microsoft.com/office/drawing/2014/main" id="{ED0D5FB3-CB82-EB0E-D84B-EA9BB21C1C09}"/>
                </a:ext>
              </a:extLst>
            </p:cNvPr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1483;p43">
              <a:extLst>
                <a:ext uri="{FF2B5EF4-FFF2-40B4-BE49-F238E27FC236}">
                  <a16:creationId xmlns:a16="http://schemas.microsoft.com/office/drawing/2014/main" id="{CBF0BCBD-A6CF-2246-6459-9CA8AAD26009}"/>
                </a:ext>
              </a:extLst>
            </p:cNvPr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3" name="Google Shape;1484;p43">
              <a:extLst>
                <a:ext uri="{FF2B5EF4-FFF2-40B4-BE49-F238E27FC236}">
                  <a16:creationId xmlns:a16="http://schemas.microsoft.com/office/drawing/2014/main" id="{3DC673E8-6C30-A505-EF3D-DD9BFB605B6B}"/>
                </a:ext>
              </a:extLst>
            </p:cNvPr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1485;p43">
              <a:extLst>
                <a:ext uri="{FF2B5EF4-FFF2-40B4-BE49-F238E27FC236}">
                  <a16:creationId xmlns:a16="http://schemas.microsoft.com/office/drawing/2014/main" id="{ED848BDC-141C-DD0E-24FB-CB23E59C88C6}"/>
                </a:ext>
              </a:extLst>
            </p:cNvPr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1486;p43">
              <a:extLst>
                <a:ext uri="{FF2B5EF4-FFF2-40B4-BE49-F238E27FC236}">
                  <a16:creationId xmlns:a16="http://schemas.microsoft.com/office/drawing/2014/main" id="{D05DA77A-E583-8B69-578C-E420EB8A9386}"/>
                </a:ext>
              </a:extLst>
            </p:cNvPr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1487;p43">
              <a:extLst>
                <a:ext uri="{FF2B5EF4-FFF2-40B4-BE49-F238E27FC236}">
                  <a16:creationId xmlns:a16="http://schemas.microsoft.com/office/drawing/2014/main" id="{55656F14-1EF5-D21C-ABDA-5E98AC221708}"/>
                </a:ext>
              </a:extLst>
            </p:cNvPr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1488;p43">
              <a:extLst>
                <a:ext uri="{FF2B5EF4-FFF2-40B4-BE49-F238E27FC236}">
                  <a16:creationId xmlns:a16="http://schemas.microsoft.com/office/drawing/2014/main" id="{9E6B097A-B03A-DBAB-DE53-CBF4B7B3B0AF}"/>
                </a:ext>
              </a:extLst>
            </p:cNvPr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1489;p43">
              <a:extLst>
                <a:ext uri="{FF2B5EF4-FFF2-40B4-BE49-F238E27FC236}">
                  <a16:creationId xmlns:a16="http://schemas.microsoft.com/office/drawing/2014/main" id="{4E4983BB-F6A4-2493-386A-1871A12DB749}"/>
                </a:ext>
              </a:extLst>
            </p:cNvPr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1490;p43">
              <a:extLst>
                <a:ext uri="{FF2B5EF4-FFF2-40B4-BE49-F238E27FC236}">
                  <a16:creationId xmlns:a16="http://schemas.microsoft.com/office/drawing/2014/main" id="{D68BF1CE-84A5-77A8-FEBD-1753CC126C0D}"/>
                </a:ext>
              </a:extLst>
            </p:cNvPr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1491;p43">
              <a:extLst>
                <a:ext uri="{FF2B5EF4-FFF2-40B4-BE49-F238E27FC236}">
                  <a16:creationId xmlns:a16="http://schemas.microsoft.com/office/drawing/2014/main" id="{4ECF373A-C757-E6FB-454E-8BBAA9EDDD32}"/>
                </a:ext>
              </a:extLst>
            </p:cNvPr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1492;p43">
              <a:extLst>
                <a:ext uri="{FF2B5EF4-FFF2-40B4-BE49-F238E27FC236}">
                  <a16:creationId xmlns:a16="http://schemas.microsoft.com/office/drawing/2014/main" id="{E5BB4861-B874-0324-FD26-E0205ABC7F10}"/>
                </a:ext>
              </a:extLst>
            </p:cNvPr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497;p43">
            <a:extLst>
              <a:ext uri="{FF2B5EF4-FFF2-40B4-BE49-F238E27FC236}">
                <a16:creationId xmlns:a16="http://schemas.microsoft.com/office/drawing/2014/main" id="{89AC1067-B6EF-9611-8580-C27EE01F6FA1}"/>
              </a:ext>
            </a:extLst>
          </p:cNvPr>
          <p:cNvGrpSpPr/>
          <p:nvPr/>
        </p:nvGrpSpPr>
        <p:grpSpPr>
          <a:xfrm>
            <a:off x="8845811" y="4937144"/>
            <a:ext cx="1995689" cy="1069959"/>
            <a:chOff x="5793258" y="2247269"/>
            <a:chExt cx="1174119" cy="629486"/>
          </a:xfrm>
          <a:solidFill>
            <a:srgbClr val="2D1551"/>
          </a:solidFill>
        </p:grpSpPr>
        <p:sp>
          <p:nvSpPr>
            <p:cNvPr id="1139" name="Google Shape;1498;p43">
              <a:extLst>
                <a:ext uri="{FF2B5EF4-FFF2-40B4-BE49-F238E27FC236}">
                  <a16:creationId xmlns:a16="http://schemas.microsoft.com/office/drawing/2014/main" id="{7754793A-8188-28D3-7999-E5646C57E624}"/>
                </a:ext>
              </a:extLst>
            </p:cNvPr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499;p43">
              <a:extLst>
                <a:ext uri="{FF2B5EF4-FFF2-40B4-BE49-F238E27FC236}">
                  <a16:creationId xmlns:a16="http://schemas.microsoft.com/office/drawing/2014/main" id="{C7197D21-2EEB-F3A0-910A-67B5630A36AE}"/>
                </a:ext>
              </a:extLst>
            </p:cNvPr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500;p43">
              <a:extLst>
                <a:ext uri="{FF2B5EF4-FFF2-40B4-BE49-F238E27FC236}">
                  <a16:creationId xmlns:a16="http://schemas.microsoft.com/office/drawing/2014/main" id="{74831D46-0EE3-89A0-995D-D9CA73841F55}"/>
                </a:ext>
              </a:extLst>
            </p:cNvPr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501;p43">
              <a:extLst>
                <a:ext uri="{FF2B5EF4-FFF2-40B4-BE49-F238E27FC236}">
                  <a16:creationId xmlns:a16="http://schemas.microsoft.com/office/drawing/2014/main" id="{23F764C1-F676-A8B7-C68C-FA30511A82BA}"/>
                </a:ext>
              </a:extLst>
            </p:cNvPr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502;p43">
              <a:extLst>
                <a:ext uri="{FF2B5EF4-FFF2-40B4-BE49-F238E27FC236}">
                  <a16:creationId xmlns:a16="http://schemas.microsoft.com/office/drawing/2014/main" id="{E20BC9CB-181A-A662-64A9-BFD9B753389D}"/>
                </a:ext>
              </a:extLst>
            </p:cNvPr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503;p43">
              <a:extLst>
                <a:ext uri="{FF2B5EF4-FFF2-40B4-BE49-F238E27FC236}">
                  <a16:creationId xmlns:a16="http://schemas.microsoft.com/office/drawing/2014/main" id="{CEEF0E05-768E-485D-839B-D80892EF32AD}"/>
                </a:ext>
              </a:extLst>
            </p:cNvPr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504;p43">
              <a:extLst>
                <a:ext uri="{FF2B5EF4-FFF2-40B4-BE49-F238E27FC236}">
                  <a16:creationId xmlns:a16="http://schemas.microsoft.com/office/drawing/2014/main" id="{10B276FE-169F-301C-98B8-B855DBDEF9C1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505;p43">
              <a:extLst>
                <a:ext uri="{FF2B5EF4-FFF2-40B4-BE49-F238E27FC236}">
                  <a16:creationId xmlns:a16="http://schemas.microsoft.com/office/drawing/2014/main" id="{A1A2E0B0-2F40-25A1-5FB1-8D2AD81E7644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506;p43">
              <a:extLst>
                <a:ext uri="{FF2B5EF4-FFF2-40B4-BE49-F238E27FC236}">
                  <a16:creationId xmlns:a16="http://schemas.microsoft.com/office/drawing/2014/main" id="{78AD5EF5-F193-07E4-7C84-1F54FC86FF52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507;p43">
              <a:extLst>
                <a:ext uri="{FF2B5EF4-FFF2-40B4-BE49-F238E27FC236}">
                  <a16:creationId xmlns:a16="http://schemas.microsoft.com/office/drawing/2014/main" id="{F85CF6A3-E775-04B1-9CF6-2BB1AF8054AB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508;p43">
              <a:extLst>
                <a:ext uri="{FF2B5EF4-FFF2-40B4-BE49-F238E27FC236}">
                  <a16:creationId xmlns:a16="http://schemas.microsoft.com/office/drawing/2014/main" id="{C5A0FE7E-6901-883D-634A-D61E4EC92853}"/>
                </a:ext>
              </a:extLst>
            </p:cNvPr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50" name="Google Shape;1509;p43">
            <a:extLst>
              <a:ext uri="{FF2B5EF4-FFF2-40B4-BE49-F238E27FC236}">
                <a16:creationId xmlns:a16="http://schemas.microsoft.com/office/drawing/2014/main" id="{6AD20828-2DC9-DF88-57BD-DA77E58AE56E}"/>
              </a:ext>
            </a:extLst>
          </p:cNvPr>
          <p:cNvGrpSpPr/>
          <p:nvPr/>
        </p:nvGrpSpPr>
        <p:grpSpPr>
          <a:xfrm rot="5400000">
            <a:off x="8872966" y="2850464"/>
            <a:ext cx="1342602" cy="2412177"/>
            <a:chOff x="3088670" y="1930338"/>
            <a:chExt cx="380983" cy="684491"/>
          </a:xfrm>
          <a:solidFill>
            <a:schemeClr val="bg1">
              <a:alpha val="0"/>
            </a:schemeClr>
          </a:solidFill>
        </p:grpSpPr>
        <p:sp>
          <p:nvSpPr>
            <p:cNvPr id="1151" name="Google Shape;1510;p43">
              <a:extLst>
                <a:ext uri="{FF2B5EF4-FFF2-40B4-BE49-F238E27FC236}">
                  <a16:creationId xmlns:a16="http://schemas.microsoft.com/office/drawing/2014/main" id="{69265BB5-4D45-FA77-3EF2-6AFCABD0A5F9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511;p43">
              <a:extLst>
                <a:ext uri="{FF2B5EF4-FFF2-40B4-BE49-F238E27FC236}">
                  <a16:creationId xmlns:a16="http://schemas.microsoft.com/office/drawing/2014/main" id="{B82ECF61-D8B3-B62B-83A2-BA74BB260F91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512;p43">
              <a:extLst>
                <a:ext uri="{FF2B5EF4-FFF2-40B4-BE49-F238E27FC236}">
                  <a16:creationId xmlns:a16="http://schemas.microsoft.com/office/drawing/2014/main" id="{FEE0F710-36C7-B271-F04F-0435CF30EE0E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513;p43">
              <a:extLst>
                <a:ext uri="{FF2B5EF4-FFF2-40B4-BE49-F238E27FC236}">
                  <a16:creationId xmlns:a16="http://schemas.microsoft.com/office/drawing/2014/main" id="{AB13CC26-F210-FAB1-31A0-112C2F46DDDF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514;p43">
              <a:extLst>
                <a:ext uri="{FF2B5EF4-FFF2-40B4-BE49-F238E27FC236}">
                  <a16:creationId xmlns:a16="http://schemas.microsoft.com/office/drawing/2014/main" id="{3521F83B-00EE-CFA3-2F73-3E6ADF2D9C05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515;p43">
              <a:extLst>
                <a:ext uri="{FF2B5EF4-FFF2-40B4-BE49-F238E27FC236}">
                  <a16:creationId xmlns:a16="http://schemas.microsoft.com/office/drawing/2014/main" id="{666AED2A-8FBD-6243-8E73-3C4565608E95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516;p43">
              <a:extLst>
                <a:ext uri="{FF2B5EF4-FFF2-40B4-BE49-F238E27FC236}">
                  <a16:creationId xmlns:a16="http://schemas.microsoft.com/office/drawing/2014/main" id="{66D91352-55E4-9FE6-C6E3-F850D153AB7A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517;p43">
              <a:extLst>
                <a:ext uri="{FF2B5EF4-FFF2-40B4-BE49-F238E27FC236}">
                  <a16:creationId xmlns:a16="http://schemas.microsoft.com/office/drawing/2014/main" id="{5AC70802-4373-914C-E4CB-98820ABC106F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518;p43">
              <a:extLst>
                <a:ext uri="{FF2B5EF4-FFF2-40B4-BE49-F238E27FC236}">
                  <a16:creationId xmlns:a16="http://schemas.microsoft.com/office/drawing/2014/main" id="{7C54FE29-F223-A0D1-9AF0-D6159803DE3C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519;p43">
              <a:extLst>
                <a:ext uri="{FF2B5EF4-FFF2-40B4-BE49-F238E27FC236}">
                  <a16:creationId xmlns:a16="http://schemas.microsoft.com/office/drawing/2014/main" id="{DF4C52A4-58E1-BE43-6334-FD978B1B2C39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520;p43">
              <a:extLst>
                <a:ext uri="{FF2B5EF4-FFF2-40B4-BE49-F238E27FC236}">
                  <a16:creationId xmlns:a16="http://schemas.microsoft.com/office/drawing/2014/main" id="{111A1C22-E18A-CC76-C42A-ABEA1BB7DBE3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521;p43">
              <a:extLst>
                <a:ext uri="{FF2B5EF4-FFF2-40B4-BE49-F238E27FC236}">
                  <a16:creationId xmlns:a16="http://schemas.microsoft.com/office/drawing/2014/main" id="{9A18EE28-E650-4164-7F24-86D4C7141417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522;p43">
              <a:extLst>
                <a:ext uri="{FF2B5EF4-FFF2-40B4-BE49-F238E27FC236}">
                  <a16:creationId xmlns:a16="http://schemas.microsoft.com/office/drawing/2014/main" id="{484A8505-FF98-0534-8C42-9005BC1716C7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523;p43">
              <a:extLst>
                <a:ext uri="{FF2B5EF4-FFF2-40B4-BE49-F238E27FC236}">
                  <a16:creationId xmlns:a16="http://schemas.microsoft.com/office/drawing/2014/main" id="{1794A26E-5BF1-101C-78C5-42FCAA655D06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524;p43">
              <a:extLst>
                <a:ext uri="{FF2B5EF4-FFF2-40B4-BE49-F238E27FC236}">
                  <a16:creationId xmlns:a16="http://schemas.microsoft.com/office/drawing/2014/main" id="{26C30FE8-ABD6-F1F7-6172-5177E3E8DAA2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525;p43">
              <a:extLst>
                <a:ext uri="{FF2B5EF4-FFF2-40B4-BE49-F238E27FC236}">
                  <a16:creationId xmlns:a16="http://schemas.microsoft.com/office/drawing/2014/main" id="{5C74BD1F-B2EC-F4B9-2660-DF742533D854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526;p43">
              <a:extLst>
                <a:ext uri="{FF2B5EF4-FFF2-40B4-BE49-F238E27FC236}">
                  <a16:creationId xmlns:a16="http://schemas.microsoft.com/office/drawing/2014/main" id="{FED320AC-A606-6321-27B3-23394047C358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527;p43">
              <a:extLst>
                <a:ext uri="{FF2B5EF4-FFF2-40B4-BE49-F238E27FC236}">
                  <a16:creationId xmlns:a16="http://schemas.microsoft.com/office/drawing/2014/main" id="{5A3A3DE7-5A6C-FCD3-BFEB-7CAFB1327E3E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528;p43">
              <a:extLst>
                <a:ext uri="{FF2B5EF4-FFF2-40B4-BE49-F238E27FC236}">
                  <a16:creationId xmlns:a16="http://schemas.microsoft.com/office/drawing/2014/main" id="{ECEE0A30-27B8-F1F1-FA71-83B8403E0C1D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529;p43">
              <a:extLst>
                <a:ext uri="{FF2B5EF4-FFF2-40B4-BE49-F238E27FC236}">
                  <a16:creationId xmlns:a16="http://schemas.microsoft.com/office/drawing/2014/main" id="{0A4681CB-9A56-674A-3A10-921F61A415E8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530;p43">
              <a:extLst>
                <a:ext uri="{FF2B5EF4-FFF2-40B4-BE49-F238E27FC236}">
                  <a16:creationId xmlns:a16="http://schemas.microsoft.com/office/drawing/2014/main" id="{85A190B1-51E7-9661-9A35-CAA74179A202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531;p43">
              <a:extLst>
                <a:ext uri="{FF2B5EF4-FFF2-40B4-BE49-F238E27FC236}">
                  <a16:creationId xmlns:a16="http://schemas.microsoft.com/office/drawing/2014/main" id="{3AED4E28-23C0-8EAB-FFB2-24981CB95215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532;p43">
              <a:extLst>
                <a:ext uri="{FF2B5EF4-FFF2-40B4-BE49-F238E27FC236}">
                  <a16:creationId xmlns:a16="http://schemas.microsoft.com/office/drawing/2014/main" id="{24104419-6C77-E9E0-FA5F-B42B15D8C999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533;p43">
              <a:extLst>
                <a:ext uri="{FF2B5EF4-FFF2-40B4-BE49-F238E27FC236}">
                  <a16:creationId xmlns:a16="http://schemas.microsoft.com/office/drawing/2014/main" id="{044692D3-223B-0ECF-5ADA-44822F1079C5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534;p43">
              <a:extLst>
                <a:ext uri="{FF2B5EF4-FFF2-40B4-BE49-F238E27FC236}">
                  <a16:creationId xmlns:a16="http://schemas.microsoft.com/office/drawing/2014/main" id="{C9F9F130-6EF2-A3ED-1A63-4F0FE72B3F40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535;p43">
              <a:extLst>
                <a:ext uri="{FF2B5EF4-FFF2-40B4-BE49-F238E27FC236}">
                  <a16:creationId xmlns:a16="http://schemas.microsoft.com/office/drawing/2014/main" id="{EE21FA18-37FC-F176-9C89-8ED6EFBF008A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536;p43">
              <a:extLst>
                <a:ext uri="{FF2B5EF4-FFF2-40B4-BE49-F238E27FC236}">
                  <a16:creationId xmlns:a16="http://schemas.microsoft.com/office/drawing/2014/main" id="{9B5FAEBA-09EB-965A-FA8E-42E3E59BF4CB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0" name="Google Shape;4006;p44">
            <a:extLst>
              <a:ext uri="{FF2B5EF4-FFF2-40B4-BE49-F238E27FC236}">
                <a16:creationId xmlns:a16="http://schemas.microsoft.com/office/drawing/2014/main" id="{0160F78C-E25A-4E09-36F7-79E747EBFC9D}"/>
              </a:ext>
            </a:extLst>
          </p:cNvPr>
          <p:cNvSpPr/>
          <p:nvPr/>
        </p:nvSpPr>
        <p:spPr>
          <a:xfrm>
            <a:off x="9244434" y="2339662"/>
            <a:ext cx="220997" cy="16622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Google Shape;4007;p44">
            <a:extLst>
              <a:ext uri="{FF2B5EF4-FFF2-40B4-BE49-F238E27FC236}">
                <a16:creationId xmlns:a16="http://schemas.microsoft.com/office/drawing/2014/main" id="{055C0B1F-CE57-F08B-41CD-3B88CB0B75B4}"/>
              </a:ext>
            </a:extLst>
          </p:cNvPr>
          <p:cNvSpPr/>
          <p:nvPr/>
        </p:nvSpPr>
        <p:spPr>
          <a:xfrm>
            <a:off x="10063138" y="2347966"/>
            <a:ext cx="215905" cy="15024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Google Shape;4008;p44">
            <a:extLst>
              <a:ext uri="{FF2B5EF4-FFF2-40B4-BE49-F238E27FC236}">
                <a16:creationId xmlns:a16="http://schemas.microsoft.com/office/drawing/2014/main" id="{F5C24AD9-370C-0516-56E5-BEE78ACF80C6}"/>
              </a:ext>
            </a:extLst>
          </p:cNvPr>
          <p:cNvSpPr/>
          <p:nvPr/>
        </p:nvSpPr>
        <p:spPr>
          <a:xfrm>
            <a:off x="10458664" y="2339662"/>
            <a:ext cx="210813" cy="166223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3" name="Google Shape;4009;p44">
            <a:extLst>
              <a:ext uri="{FF2B5EF4-FFF2-40B4-BE49-F238E27FC236}">
                <a16:creationId xmlns:a16="http://schemas.microsoft.com/office/drawing/2014/main" id="{3F54CA00-1893-1313-5E42-D35FDB68EFBF}"/>
              </a:ext>
            </a:extLst>
          </p:cNvPr>
          <p:cNvGrpSpPr/>
          <p:nvPr/>
        </p:nvGrpSpPr>
        <p:grpSpPr>
          <a:xfrm>
            <a:off x="6558302" y="2774903"/>
            <a:ext cx="218295" cy="185544"/>
            <a:chOff x="4660325" y="1866850"/>
            <a:chExt cx="68350" cy="58100"/>
          </a:xfrm>
          <a:solidFill>
            <a:srgbClr val="2D1551"/>
          </a:solidFill>
        </p:grpSpPr>
        <p:sp>
          <p:nvSpPr>
            <p:cNvPr id="1184" name="Google Shape;4010;p44">
              <a:extLst>
                <a:ext uri="{FF2B5EF4-FFF2-40B4-BE49-F238E27FC236}">
                  <a16:creationId xmlns:a16="http://schemas.microsoft.com/office/drawing/2014/main" id="{6E600667-6C4E-2CE2-3B62-5CD9C5D6A58C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4011;p44">
              <a:extLst>
                <a:ext uri="{FF2B5EF4-FFF2-40B4-BE49-F238E27FC236}">
                  <a16:creationId xmlns:a16="http://schemas.microsoft.com/office/drawing/2014/main" id="{BCAB8A1C-2BF2-DF3E-F165-328EEA100667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6" name="Google Shape;4012;p44">
            <a:extLst>
              <a:ext uri="{FF2B5EF4-FFF2-40B4-BE49-F238E27FC236}">
                <a16:creationId xmlns:a16="http://schemas.microsoft.com/office/drawing/2014/main" id="{812B391B-77C1-DF23-0A2A-8507D1B9106C}"/>
              </a:ext>
            </a:extLst>
          </p:cNvPr>
          <p:cNvGrpSpPr/>
          <p:nvPr/>
        </p:nvGrpSpPr>
        <p:grpSpPr>
          <a:xfrm>
            <a:off x="6970215" y="2808272"/>
            <a:ext cx="213106" cy="118081"/>
            <a:chOff x="4791775" y="1877500"/>
            <a:chExt cx="66725" cy="36975"/>
          </a:xfrm>
          <a:solidFill>
            <a:srgbClr val="2D1551"/>
          </a:solidFill>
        </p:grpSpPr>
        <p:sp>
          <p:nvSpPr>
            <p:cNvPr id="1187" name="Google Shape;4013;p44">
              <a:extLst>
                <a:ext uri="{FF2B5EF4-FFF2-40B4-BE49-F238E27FC236}">
                  <a16:creationId xmlns:a16="http://schemas.microsoft.com/office/drawing/2014/main" id="{D54F493F-C014-0F15-8016-5FE7D7CA1FA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4014;p44">
              <a:extLst>
                <a:ext uri="{FF2B5EF4-FFF2-40B4-BE49-F238E27FC236}">
                  <a16:creationId xmlns:a16="http://schemas.microsoft.com/office/drawing/2014/main" id="{12931E0E-672C-97D3-C26A-942CB609B0C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9" name="Google Shape;4015;p44">
            <a:extLst>
              <a:ext uri="{FF2B5EF4-FFF2-40B4-BE49-F238E27FC236}">
                <a16:creationId xmlns:a16="http://schemas.microsoft.com/office/drawing/2014/main" id="{44883E61-0B44-9BAE-07E2-616675EB5962}"/>
              </a:ext>
            </a:extLst>
          </p:cNvPr>
          <p:cNvGrpSpPr/>
          <p:nvPr/>
        </p:nvGrpSpPr>
        <p:grpSpPr>
          <a:xfrm>
            <a:off x="7384319" y="2808272"/>
            <a:ext cx="190112" cy="118081"/>
            <a:chOff x="4923925" y="1877500"/>
            <a:chExt cx="59525" cy="36975"/>
          </a:xfrm>
          <a:solidFill>
            <a:srgbClr val="2D1551"/>
          </a:solidFill>
        </p:grpSpPr>
        <p:sp>
          <p:nvSpPr>
            <p:cNvPr id="1190" name="Google Shape;4016;p44">
              <a:extLst>
                <a:ext uri="{FF2B5EF4-FFF2-40B4-BE49-F238E27FC236}">
                  <a16:creationId xmlns:a16="http://schemas.microsoft.com/office/drawing/2014/main" id="{C063A838-F766-0AD3-41CB-91D345A77A35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4017;p44">
              <a:extLst>
                <a:ext uri="{FF2B5EF4-FFF2-40B4-BE49-F238E27FC236}">
                  <a16:creationId xmlns:a16="http://schemas.microsoft.com/office/drawing/2014/main" id="{9F97F2BE-B622-9A1C-4482-88D1F6DCA2C6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2" name="Google Shape;4018;p44">
            <a:extLst>
              <a:ext uri="{FF2B5EF4-FFF2-40B4-BE49-F238E27FC236}">
                <a16:creationId xmlns:a16="http://schemas.microsoft.com/office/drawing/2014/main" id="{38603449-201A-808A-AFA0-B367B6721FF4}"/>
              </a:ext>
            </a:extLst>
          </p:cNvPr>
          <p:cNvGrpSpPr/>
          <p:nvPr/>
        </p:nvGrpSpPr>
        <p:grpSpPr>
          <a:xfrm>
            <a:off x="7805867" y="2785085"/>
            <a:ext cx="185480" cy="164786"/>
            <a:chOff x="5058450" y="1870100"/>
            <a:chExt cx="58075" cy="51600"/>
          </a:xfrm>
          <a:solidFill>
            <a:srgbClr val="2D1551"/>
          </a:solidFill>
        </p:grpSpPr>
        <p:sp>
          <p:nvSpPr>
            <p:cNvPr id="1193" name="Google Shape;4019;p44">
              <a:extLst>
                <a:ext uri="{FF2B5EF4-FFF2-40B4-BE49-F238E27FC236}">
                  <a16:creationId xmlns:a16="http://schemas.microsoft.com/office/drawing/2014/main" id="{EEC05C53-E10F-5D3E-CEC5-91946E73E65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4020;p44">
              <a:extLst>
                <a:ext uri="{FF2B5EF4-FFF2-40B4-BE49-F238E27FC236}">
                  <a16:creationId xmlns:a16="http://schemas.microsoft.com/office/drawing/2014/main" id="{768DF86E-01F6-AFA0-FD71-7C9AEBA4843C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5" name="Google Shape;4021;p44">
            <a:extLst>
              <a:ext uri="{FF2B5EF4-FFF2-40B4-BE49-F238E27FC236}">
                <a16:creationId xmlns:a16="http://schemas.microsoft.com/office/drawing/2014/main" id="{B0794E4D-3907-0B60-2E03-7AC5F67F1D01}"/>
              </a:ext>
            </a:extLst>
          </p:cNvPr>
          <p:cNvGrpSpPr/>
          <p:nvPr/>
        </p:nvGrpSpPr>
        <p:grpSpPr>
          <a:xfrm>
            <a:off x="7031788" y="3395850"/>
            <a:ext cx="132543" cy="141154"/>
            <a:chOff x="4811425" y="2065025"/>
            <a:chExt cx="41500" cy="44200"/>
          </a:xfrm>
          <a:solidFill>
            <a:srgbClr val="2D1551"/>
          </a:solidFill>
        </p:grpSpPr>
        <p:sp>
          <p:nvSpPr>
            <p:cNvPr id="1196" name="Google Shape;4022;p44">
              <a:extLst>
                <a:ext uri="{FF2B5EF4-FFF2-40B4-BE49-F238E27FC236}">
                  <a16:creationId xmlns:a16="http://schemas.microsoft.com/office/drawing/2014/main" id="{B94AA4E4-8453-509D-737B-FEBD19EF20A4}"/>
                </a:ext>
              </a:extLst>
            </p:cNvPr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4023;p44">
              <a:extLst>
                <a:ext uri="{FF2B5EF4-FFF2-40B4-BE49-F238E27FC236}">
                  <a16:creationId xmlns:a16="http://schemas.microsoft.com/office/drawing/2014/main" id="{41259520-F5B8-570A-1CD7-E127F18FAAAF}"/>
                </a:ext>
              </a:extLst>
            </p:cNvPr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8" name="Google Shape;4024;p44">
            <a:extLst>
              <a:ext uri="{FF2B5EF4-FFF2-40B4-BE49-F238E27FC236}">
                <a16:creationId xmlns:a16="http://schemas.microsoft.com/office/drawing/2014/main" id="{C185634B-A3A1-63A9-1ADD-6E6D1311D0B4}"/>
              </a:ext>
            </a:extLst>
          </p:cNvPr>
          <p:cNvGrpSpPr/>
          <p:nvPr/>
        </p:nvGrpSpPr>
        <p:grpSpPr>
          <a:xfrm>
            <a:off x="7402966" y="3395851"/>
            <a:ext cx="158492" cy="140595"/>
            <a:chOff x="4929875" y="2065025"/>
            <a:chExt cx="49625" cy="44025"/>
          </a:xfrm>
          <a:solidFill>
            <a:srgbClr val="2D1551"/>
          </a:solidFill>
        </p:grpSpPr>
        <p:sp>
          <p:nvSpPr>
            <p:cNvPr id="1199" name="Google Shape;4025;p44">
              <a:extLst>
                <a:ext uri="{FF2B5EF4-FFF2-40B4-BE49-F238E27FC236}">
                  <a16:creationId xmlns:a16="http://schemas.microsoft.com/office/drawing/2014/main" id="{1202B8A3-33B5-FDD7-575B-0B8E04E495F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4026;p44">
              <a:extLst>
                <a:ext uri="{FF2B5EF4-FFF2-40B4-BE49-F238E27FC236}">
                  <a16:creationId xmlns:a16="http://schemas.microsoft.com/office/drawing/2014/main" id="{443C2363-1130-A67D-EF7F-2D83382A01AF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1" name="Google Shape;4027;p44">
            <a:extLst>
              <a:ext uri="{FF2B5EF4-FFF2-40B4-BE49-F238E27FC236}">
                <a16:creationId xmlns:a16="http://schemas.microsoft.com/office/drawing/2014/main" id="{77E24141-459D-625E-531E-FD190FF3B2C7}"/>
              </a:ext>
            </a:extLst>
          </p:cNvPr>
          <p:cNvGrpSpPr/>
          <p:nvPr/>
        </p:nvGrpSpPr>
        <p:grpSpPr>
          <a:xfrm>
            <a:off x="7885696" y="3400003"/>
            <a:ext cx="92062" cy="132692"/>
            <a:chOff x="5083925" y="2066350"/>
            <a:chExt cx="28825" cy="41550"/>
          </a:xfrm>
          <a:solidFill>
            <a:srgbClr val="2D1551"/>
          </a:solidFill>
        </p:grpSpPr>
        <p:sp>
          <p:nvSpPr>
            <p:cNvPr id="1202" name="Google Shape;4028;p44">
              <a:extLst>
                <a:ext uri="{FF2B5EF4-FFF2-40B4-BE49-F238E27FC236}">
                  <a16:creationId xmlns:a16="http://schemas.microsoft.com/office/drawing/2014/main" id="{F13662F8-FD52-7FA6-933F-C6E7B38441B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4029;p44">
              <a:extLst>
                <a:ext uri="{FF2B5EF4-FFF2-40B4-BE49-F238E27FC236}">
                  <a16:creationId xmlns:a16="http://schemas.microsoft.com/office/drawing/2014/main" id="{350669F8-7883-C0EF-5F11-B2A99A61C86C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4" name="Google Shape;4030;p44">
            <a:extLst>
              <a:ext uri="{FF2B5EF4-FFF2-40B4-BE49-F238E27FC236}">
                <a16:creationId xmlns:a16="http://schemas.microsoft.com/office/drawing/2014/main" id="{945D7887-370A-0CE5-198F-69E167B1C117}"/>
              </a:ext>
            </a:extLst>
          </p:cNvPr>
          <p:cNvGrpSpPr/>
          <p:nvPr/>
        </p:nvGrpSpPr>
        <p:grpSpPr>
          <a:xfrm>
            <a:off x="6556580" y="3420135"/>
            <a:ext cx="237380" cy="91655"/>
            <a:chOff x="4659775" y="2072775"/>
            <a:chExt cx="74325" cy="28700"/>
          </a:xfrm>
          <a:solidFill>
            <a:srgbClr val="2D1551"/>
          </a:solidFill>
        </p:grpSpPr>
        <p:sp>
          <p:nvSpPr>
            <p:cNvPr id="1205" name="Google Shape;4031;p44">
              <a:extLst>
                <a:ext uri="{FF2B5EF4-FFF2-40B4-BE49-F238E27FC236}">
                  <a16:creationId xmlns:a16="http://schemas.microsoft.com/office/drawing/2014/main" id="{8EED9682-6C2D-CF5F-2125-CAEAFF86C06F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4032;p44">
              <a:extLst>
                <a:ext uri="{FF2B5EF4-FFF2-40B4-BE49-F238E27FC236}">
                  <a16:creationId xmlns:a16="http://schemas.microsoft.com/office/drawing/2014/main" id="{41B35D0A-015F-7860-63FD-953CDC37F371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4033;p44">
              <a:extLst>
                <a:ext uri="{FF2B5EF4-FFF2-40B4-BE49-F238E27FC236}">
                  <a16:creationId xmlns:a16="http://schemas.microsoft.com/office/drawing/2014/main" id="{01CBE5A6-AA5F-C8F9-1F7A-DDBD45E52528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8" name="Google Shape;4034;p44">
            <a:extLst>
              <a:ext uri="{FF2B5EF4-FFF2-40B4-BE49-F238E27FC236}">
                <a16:creationId xmlns:a16="http://schemas.microsoft.com/office/drawing/2014/main" id="{66AC7B0B-080F-5D78-FCDB-4D62CBA332B2}"/>
              </a:ext>
            </a:extLst>
          </p:cNvPr>
          <p:cNvGrpSpPr/>
          <p:nvPr/>
        </p:nvGrpSpPr>
        <p:grpSpPr>
          <a:xfrm>
            <a:off x="6565040" y="3118472"/>
            <a:ext cx="219494" cy="116964"/>
            <a:chOff x="4662475" y="1976500"/>
            <a:chExt cx="68725" cy="36625"/>
          </a:xfrm>
          <a:solidFill>
            <a:srgbClr val="2D1551"/>
          </a:solidFill>
        </p:grpSpPr>
        <p:sp>
          <p:nvSpPr>
            <p:cNvPr id="1209" name="Google Shape;4035;p44">
              <a:extLst>
                <a:ext uri="{FF2B5EF4-FFF2-40B4-BE49-F238E27FC236}">
                  <a16:creationId xmlns:a16="http://schemas.microsoft.com/office/drawing/2014/main" id="{E5344B6A-5728-8E41-3B76-E58C5BCBA72B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4036;p44">
              <a:extLst>
                <a:ext uri="{FF2B5EF4-FFF2-40B4-BE49-F238E27FC236}">
                  <a16:creationId xmlns:a16="http://schemas.microsoft.com/office/drawing/2014/main" id="{6B9C8133-F963-1925-351F-89BB1B27FF8C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4037;p44">
              <a:extLst>
                <a:ext uri="{FF2B5EF4-FFF2-40B4-BE49-F238E27FC236}">
                  <a16:creationId xmlns:a16="http://schemas.microsoft.com/office/drawing/2014/main" id="{3649128A-DC40-A97F-CB7E-76D31FBDAD4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2" name="Google Shape;4038;p44">
            <a:extLst>
              <a:ext uri="{FF2B5EF4-FFF2-40B4-BE49-F238E27FC236}">
                <a16:creationId xmlns:a16="http://schemas.microsoft.com/office/drawing/2014/main" id="{77B281BD-EB01-4375-74D1-9BA0AB6A66D0}"/>
              </a:ext>
            </a:extLst>
          </p:cNvPr>
          <p:cNvGrpSpPr/>
          <p:nvPr/>
        </p:nvGrpSpPr>
        <p:grpSpPr>
          <a:xfrm>
            <a:off x="7796779" y="3108289"/>
            <a:ext cx="211429" cy="137083"/>
            <a:chOff x="5055550" y="1973250"/>
            <a:chExt cx="66200" cy="42925"/>
          </a:xfrm>
          <a:solidFill>
            <a:srgbClr val="2D1551"/>
          </a:solidFill>
        </p:grpSpPr>
        <p:sp>
          <p:nvSpPr>
            <p:cNvPr id="1213" name="Google Shape;4039;p44">
              <a:extLst>
                <a:ext uri="{FF2B5EF4-FFF2-40B4-BE49-F238E27FC236}">
                  <a16:creationId xmlns:a16="http://schemas.microsoft.com/office/drawing/2014/main" id="{C104F870-9F24-13BC-4153-2F15E77FE610}"/>
                </a:ext>
              </a:extLst>
            </p:cNvPr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4040;p44">
              <a:extLst>
                <a:ext uri="{FF2B5EF4-FFF2-40B4-BE49-F238E27FC236}">
                  <a16:creationId xmlns:a16="http://schemas.microsoft.com/office/drawing/2014/main" id="{4710C174-D19A-8D48-DD7B-EAD1ADD0A9CB}"/>
                </a:ext>
              </a:extLst>
            </p:cNvPr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4041;p44">
              <a:extLst>
                <a:ext uri="{FF2B5EF4-FFF2-40B4-BE49-F238E27FC236}">
                  <a16:creationId xmlns:a16="http://schemas.microsoft.com/office/drawing/2014/main" id="{D4D07A71-453D-3C2A-7748-8A4D546FC717}"/>
                </a:ext>
              </a:extLst>
            </p:cNvPr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6" name="Google Shape;4042;p44">
            <a:extLst>
              <a:ext uri="{FF2B5EF4-FFF2-40B4-BE49-F238E27FC236}">
                <a16:creationId xmlns:a16="http://schemas.microsoft.com/office/drawing/2014/main" id="{EEF9791C-81B3-D3D5-2EB9-2ACEC68B97A8}"/>
              </a:ext>
            </a:extLst>
          </p:cNvPr>
          <p:cNvGrpSpPr/>
          <p:nvPr/>
        </p:nvGrpSpPr>
        <p:grpSpPr>
          <a:xfrm>
            <a:off x="7372491" y="3122781"/>
            <a:ext cx="218855" cy="107942"/>
            <a:chOff x="4920150" y="1977875"/>
            <a:chExt cx="68525" cy="33800"/>
          </a:xfrm>
          <a:solidFill>
            <a:srgbClr val="2D1551"/>
          </a:solidFill>
        </p:grpSpPr>
        <p:sp>
          <p:nvSpPr>
            <p:cNvPr id="1217" name="Google Shape;4043;p44">
              <a:extLst>
                <a:ext uri="{FF2B5EF4-FFF2-40B4-BE49-F238E27FC236}">
                  <a16:creationId xmlns:a16="http://schemas.microsoft.com/office/drawing/2014/main" id="{36D70442-6FB8-785B-6A02-25BB419D16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4044;p44">
              <a:extLst>
                <a:ext uri="{FF2B5EF4-FFF2-40B4-BE49-F238E27FC236}">
                  <a16:creationId xmlns:a16="http://schemas.microsoft.com/office/drawing/2014/main" id="{268FF286-7E59-B8DA-F528-23846CCB70CA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4045;p44">
              <a:extLst>
                <a:ext uri="{FF2B5EF4-FFF2-40B4-BE49-F238E27FC236}">
                  <a16:creationId xmlns:a16="http://schemas.microsoft.com/office/drawing/2014/main" id="{3706EB8E-CEC5-43A2-023E-48E1C2F4256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0" name="Google Shape;4046;p44">
            <a:extLst>
              <a:ext uri="{FF2B5EF4-FFF2-40B4-BE49-F238E27FC236}">
                <a16:creationId xmlns:a16="http://schemas.microsoft.com/office/drawing/2014/main" id="{C75F2E02-3B32-0C68-5CD2-E56D2008F80A}"/>
              </a:ext>
            </a:extLst>
          </p:cNvPr>
          <p:cNvGrpSpPr/>
          <p:nvPr/>
        </p:nvGrpSpPr>
        <p:grpSpPr>
          <a:xfrm>
            <a:off x="6974680" y="3131397"/>
            <a:ext cx="221810" cy="90536"/>
            <a:chOff x="4793200" y="1980625"/>
            <a:chExt cx="69450" cy="28350"/>
          </a:xfrm>
          <a:solidFill>
            <a:srgbClr val="2D1551"/>
          </a:solidFill>
        </p:grpSpPr>
        <p:sp>
          <p:nvSpPr>
            <p:cNvPr id="1221" name="Google Shape;4047;p44">
              <a:extLst>
                <a:ext uri="{FF2B5EF4-FFF2-40B4-BE49-F238E27FC236}">
                  <a16:creationId xmlns:a16="http://schemas.microsoft.com/office/drawing/2014/main" id="{535925FC-B3E4-405A-850A-C7499A28E0D2}"/>
                </a:ext>
              </a:extLst>
            </p:cNvPr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4048;p44">
              <a:extLst>
                <a:ext uri="{FF2B5EF4-FFF2-40B4-BE49-F238E27FC236}">
                  <a16:creationId xmlns:a16="http://schemas.microsoft.com/office/drawing/2014/main" id="{35E905B0-F601-9DA7-F836-232E1112289F}"/>
                </a:ext>
              </a:extLst>
            </p:cNvPr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4049;p44">
              <a:extLst>
                <a:ext uri="{FF2B5EF4-FFF2-40B4-BE49-F238E27FC236}">
                  <a16:creationId xmlns:a16="http://schemas.microsoft.com/office/drawing/2014/main" id="{0CE5071B-7DBD-09D6-2616-256EDE73D040}"/>
                </a:ext>
              </a:extLst>
            </p:cNvPr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4" name="Google Shape;4050;p44">
            <a:extLst>
              <a:ext uri="{FF2B5EF4-FFF2-40B4-BE49-F238E27FC236}">
                <a16:creationId xmlns:a16="http://schemas.microsoft.com/office/drawing/2014/main" id="{272FB3FD-BC06-4BBB-7775-FEF0530406BB}"/>
              </a:ext>
            </a:extLst>
          </p:cNvPr>
          <p:cNvGrpSpPr/>
          <p:nvPr/>
        </p:nvGrpSpPr>
        <p:grpSpPr>
          <a:xfrm>
            <a:off x="6609145" y="3695241"/>
            <a:ext cx="164161" cy="167660"/>
            <a:chOff x="4676550" y="2160575"/>
            <a:chExt cx="51400" cy="52500"/>
          </a:xfrm>
          <a:solidFill>
            <a:srgbClr val="2D1551"/>
          </a:solidFill>
        </p:grpSpPr>
        <p:sp>
          <p:nvSpPr>
            <p:cNvPr id="1225" name="Google Shape;4051;p44">
              <a:extLst>
                <a:ext uri="{FF2B5EF4-FFF2-40B4-BE49-F238E27FC236}">
                  <a16:creationId xmlns:a16="http://schemas.microsoft.com/office/drawing/2014/main" id="{68D095F2-1FCF-10B9-40A3-5E6C9AC2F154}"/>
                </a:ext>
              </a:extLst>
            </p:cNvPr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4052;p44">
              <a:extLst>
                <a:ext uri="{FF2B5EF4-FFF2-40B4-BE49-F238E27FC236}">
                  <a16:creationId xmlns:a16="http://schemas.microsoft.com/office/drawing/2014/main" id="{6AC85CE8-B64B-43C6-40C0-516BA0A967AF}"/>
                </a:ext>
              </a:extLst>
            </p:cNvPr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4053;p44">
              <a:extLst>
                <a:ext uri="{FF2B5EF4-FFF2-40B4-BE49-F238E27FC236}">
                  <a16:creationId xmlns:a16="http://schemas.microsoft.com/office/drawing/2014/main" id="{5CDCE53F-55A8-91B5-429F-79A91BE8EE3A}"/>
                </a:ext>
              </a:extLst>
            </p:cNvPr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8" name="Google Shape;4054;p44">
            <a:extLst>
              <a:ext uri="{FF2B5EF4-FFF2-40B4-BE49-F238E27FC236}">
                <a16:creationId xmlns:a16="http://schemas.microsoft.com/office/drawing/2014/main" id="{9C02D902-B6D7-50CD-DEF1-58ACE12D95C7}"/>
              </a:ext>
            </a:extLst>
          </p:cNvPr>
          <p:cNvGrpSpPr/>
          <p:nvPr/>
        </p:nvGrpSpPr>
        <p:grpSpPr>
          <a:xfrm>
            <a:off x="6896732" y="3704328"/>
            <a:ext cx="190670" cy="149218"/>
            <a:chOff x="4768325" y="2163475"/>
            <a:chExt cx="59700" cy="46725"/>
          </a:xfrm>
          <a:solidFill>
            <a:srgbClr val="2D1551"/>
          </a:solidFill>
        </p:grpSpPr>
        <p:sp>
          <p:nvSpPr>
            <p:cNvPr id="1229" name="Google Shape;4055;p44">
              <a:extLst>
                <a:ext uri="{FF2B5EF4-FFF2-40B4-BE49-F238E27FC236}">
                  <a16:creationId xmlns:a16="http://schemas.microsoft.com/office/drawing/2014/main" id="{EC158055-496E-7DEA-B321-4AB5AB49283F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4056;p44">
              <a:extLst>
                <a:ext uri="{FF2B5EF4-FFF2-40B4-BE49-F238E27FC236}">
                  <a16:creationId xmlns:a16="http://schemas.microsoft.com/office/drawing/2014/main" id="{4973883F-C82C-3C53-9272-5BEF1D39D60A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1" name="Google Shape;4057;p44">
            <a:extLst>
              <a:ext uri="{FF2B5EF4-FFF2-40B4-BE49-F238E27FC236}">
                <a16:creationId xmlns:a16="http://schemas.microsoft.com/office/drawing/2014/main" id="{F6C70F01-E57F-0B33-7C0A-8B147742D279}"/>
              </a:ext>
            </a:extLst>
          </p:cNvPr>
          <p:cNvSpPr/>
          <p:nvPr/>
        </p:nvSpPr>
        <p:spPr>
          <a:xfrm>
            <a:off x="7224478" y="3693520"/>
            <a:ext cx="112981" cy="17149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4058;p44">
            <a:extLst>
              <a:ext uri="{FF2B5EF4-FFF2-40B4-BE49-F238E27FC236}">
                <a16:creationId xmlns:a16="http://schemas.microsoft.com/office/drawing/2014/main" id="{A11F0811-4F6D-127C-15AC-4373AFD415D2}"/>
              </a:ext>
            </a:extLst>
          </p:cNvPr>
          <p:cNvSpPr/>
          <p:nvPr/>
        </p:nvSpPr>
        <p:spPr>
          <a:xfrm>
            <a:off x="7448838" y="3672995"/>
            <a:ext cx="211989" cy="213728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4059;p44">
            <a:extLst>
              <a:ext uri="{FF2B5EF4-FFF2-40B4-BE49-F238E27FC236}">
                <a16:creationId xmlns:a16="http://schemas.microsoft.com/office/drawing/2014/main" id="{27B934AB-F924-FB70-6665-6938D7FA0936}"/>
              </a:ext>
            </a:extLst>
          </p:cNvPr>
          <p:cNvSpPr/>
          <p:nvPr/>
        </p:nvSpPr>
        <p:spPr>
          <a:xfrm>
            <a:off x="7798534" y="4833481"/>
            <a:ext cx="194184" cy="213728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4060;p44">
            <a:extLst>
              <a:ext uri="{FF2B5EF4-FFF2-40B4-BE49-F238E27FC236}">
                <a16:creationId xmlns:a16="http://schemas.microsoft.com/office/drawing/2014/main" id="{3BD93930-6008-78E2-9AC3-EBB067C497CD}"/>
              </a:ext>
            </a:extLst>
          </p:cNvPr>
          <p:cNvSpPr/>
          <p:nvPr/>
        </p:nvSpPr>
        <p:spPr>
          <a:xfrm>
            <a:off x="7392902" y="4228405"/>
            <a:ext cx="277063" cy="237280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4061;p44">
            <a:extLst>
              <a:ext uri="{FF2B5EF4-FFF2-40B4-BE49-F238E27FC236}">
                <a16:creationId xmlns:a16="http://schemas.microsoft.com/office/drawing/2014/main" id="{9A8B1539-F765-BD4D-38C2-E6A471C1FB11}"/>
              </a:ext>
            </a:extLst>
          </p:cNvPr>
          <p:cNvSpPr/>
          <p:nvPr/>
        </p:nvSpPr>
        <p:spPr>
          <a:xfrm>
            <a:off x="6593392" y="3952111"/>
            <a:ext cx="156177" cy="214286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4062;p44">
            <a:extLst>
              <a:ext uri="{FF2B5EF4-FFF2-40B4-BE49-F238E27FC236}">
                <a16:creationId xmlns:a16="http://schemas.microsoft.com/office/drawing/2014/main" id="{A4B87661-0ED6-59B7-E02D-B360836A4E8A}"/>
              </a:ext>
            </a:extLst>
          </p:cNvPr>
          <p:cNvSpPr/>
          <p:nvPr/>
        </p:nvSpPr>
        <p:spPr>
          <a:xfrm>
            <a:off x="6837492" y="4853848"/>
            <a:ext cx="240174" cy="17221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4063;p44">
            <a:extLst>
              <a:ext uri="{FF2B5EF4-FFF2-40B4-BE49-F238E27FC236}">
                <a16:creationId xmlns:a16="http://schemas.microsoft.com/office/drawing/2014/main" id="{DAFA7ADF-981E-FB75-F6C6-D64CE7A0B011}"/>
              </a:ext>
            </a:extLst>
          </p:cNvPr>
          <p:cNvSpPr/>
          <p:nvPr/>
        </p:nvSpPr>
        <p:spPr>
          <a:xfrm>
            <a:off x="6583756" y="4272429"/>
            <a:ext cx="194742" cy="147541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4064;p44">
            <a:extLst>
              <a:ext uri="{FF2B5EF4-FFF2-40B4-BE49-F238E27FC236}">
                <a16:creationId xmlns:a16="http://schemas.microsoft.com/office/drawing/2014/main" id="{7354073C-895C-E6C4-BA31-23A98E1E1921}"/>
              </a:ext>
            </a:extLst>
          </p:cNvPr>
          <p:cNvSpPr/>
          <p:nvPr/>
        </p:nvSpPr>
        <p:spPr>
          <a:xfrm>
            <a:off x="7188913" y="4579277"/>
            <a:ext cx="220611" cy="131893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4065;p44">
            <a:extLst>
              <a:ext uri="{FF2B5EF4-FFF2-40B4-BE49-F238E27FC236}">
                <a16:creationId xmlns:a16="http://schemas.microsoft.com/office/drawing/2014/main" id="{846D7DE1-B99B-4B3C-ABE6-3E2493F686DD}"/>
              </a:ext>
            </a:extLst>
          </p:cNvPr>
          <p:cNvSpPr/>
          <p:nvPr/>
        </p:nvSpPr>
        <p:spPr>
          <a:xfrm>
            <a:off x="7209516" y="4248303"/>
            <a:ext cx="131665" cy="19496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0" name="Google Shape;4066;p44">
            <a:extLst>
              <a:ext uri="{FF2B5EF4-FFF2-40B4-BE49-F238E27FC236}">
                <a16:creationId xmlns:a16="http://schemas.microsoft.com/office/drawing/2014/main" id="{DE8D647B-454C-0627-EAE6-CFBEF56464B2}"/>
              </a:ext>
            </a:extLst>
          </p:cNvPr>
          <p:cNvSpPr/>
          <p:nvPr/>
        </p:nvSpPr>
        <p:spPr>
          <a:xfrm>
            <a:off x="7132432" y="3962451"/>
            <a:ext cx="228675" cy="193128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4067;p44">
            <a:extLst>
              <a:ext uri="{FF2B5EF4-FFF2-40B4-BE49-F238E27FC236}">
                <a16:creationId xmlns:a16="http://schemas.microsoft.com/office/drawing/2014/main" id="{CE5C8D19-6E0D-4EC6-8E67-645BA5A22B3A}"/>
              </a:ext>
            </a:extLst>
          </p:cNvPr>
          <p:cNvSpPr/>
          <p:nvPr/>
        </p:nvSpPr>
        <p:spPr>
          <a:xfrm>
            <a:off x="6593392" y="4857765"/>
            <a:ext cx="156177" cy="164228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2" name="Google Shape;4068;p44">
            <a:extLst>
              <a:ext uri="{FF2B5EF4-FFF2-40B4-BE49-F238E27FC236}">
                <a16:creationId xmlns:a16="http://schemas.microsoft.com/office/drawing/2014/main" id="{6EF32E60-B93B-1E60-1B41-2C3C81E6DBD6}"/>
              </a:ext>
            </a:extLst>
          </p:cNvPr>
          <p:cNvGrpSpPr/>
          <p:nvPr/>
        </p:nvGrpSpPr>
        <p:grpSpPr>
          <a:xfrm>
            <a:off x="6897514" y="3987815"/>
            <a:ext cx="147872" cy="140116"/>
            <a:chOff x="4768575" y="2253950"/>
            <a:chExt cx="46300" cy="43875"/>
          </a:xfrm>
          <a:solidFill>
            <a:srgbClr val="2D1551"/>
          </a:solidFill>
        </p:grpSpPr>
        <p:sp>
          <p:nvSpPr>
            <p:cNvPr id="1243" name="Google Shape;4069;p44">
              <a:extLst>
                <a:ext uri="{FF2B5EF4-FFF2-40B4-BE49-F238E27FC236}">
                  <a16:creationId xmlns:a16="http://schemas.microsoft.com/office/drawing/2014/main" id="{6040C563-EF63-E091-E2A1-B6801A93A96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4070;p44">
              <a:extLst>
                <a:ext uri="{FF2B5EF4-FFF2-40B4-BE49-F238E27FC236}">
                  <a16:creationId xmlns:a16="http://schemas.microsoft.com/office/drawing/2014/main" id="{7BA834F9-0F9A-C0A4-467E-3F9037F5FF9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45" name="Google Shape;4071;p44">
            <a:extLst>
              <a:ext uri="{FF2B5EF4-FFF2-40B4-BE49-F238E27FC236}">
                <a16:creationId xmlns:a16="http://schemas.microsoft.com/office/drawing/2014/main" id="{E895AA2F-7714-DA81-F2C7-181401BD2852}"/>
              </a:ext>
            </a:extLst>
          </p:cNvPr>
          <p:cNvSpPr/>
          <p:nvPr/>
        </p:nvSpPr>
        <p:spPr>
          <a:xfrm>
            <a:off x="7739233" y="3954382"/>
            <a:ext cx="244247" cy="209656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6" name="Google Shape;4072;p44">
            <a:extLst>
              <a:ext uri="{FF2B5EF4-FFF2-40B4-BE49-F238E27FC236}">
                <a16:creationId xmlns:a16="http://schemas.microsoft.com/office/drawing/2014/main" id="{45AE28B7-0A22-6F69-41FF-D7C05DAF843A}"/>
              </a:ext>
            </a:extLst>
          </p:cNvPr>
          <p:cNvGrpSpPr/>
          <p:nvPr/>
        </p:nvGrpSpPr>
        <p:grpSpPr>
          <a:xfrm>
            <a:off x="7500186" y="4549544"/>
            <a:ext cx="154978" cy="191772"/>
            <a:chOff x="4960900" y="2433225"/>
            <a:chExt cx="48525" cy="60050"/>
          </a:xfrm>
          <a:solidFill>
            <a:srgbClr val="2D1551"/>
          </a:solidFill>
        </p:grpSpPr>
        <p:sp>
          <p:nvSpPr>
            <p:cNvPr id="1247" name="Google Shape;4073;p44">
              <a:extLst>
                <a:ext uri="{FF2B5EF4-FFF2-40B4-BE49-F238E27FC236}">
                  <a16:creationId xmlns:a16="http://schemas.microsoft.com/office/drawing/2014/main" id="{E1191498-3D10-EAD0-9E8A-14DEE5B1FCF0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4074;p44">
              <a:extLst>
                <a:ext uri="{FF2B5EF4-FFF2-40B4-BE49-F238E27FC236}">
                  <a16:creationId xmlns:a16="http://schemas.microsoft.com/office/drawing/2014/main" id="{AA9B5C31-54A2-947B-EE92-E7180AB6B1EF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49" name="Google Shape;4075;p44">
            <a:extLst>
              <a:ext uri="{FF2B5EF4-FFF2-40B4-BE49-F238E27FC236}">
                <a16:creationId xmlns:a16="http://schemas.microsoft.com/office/drawing/2014/main" id="{B18B00E2-C973-2CC3-0C08-33AE4CBBCF42}"/>
              </a:ext>
            </a:extLst>
          </p:cNvPr>
          <p:cNvGrpSpPr/>
          <p:nvPr/>
        </p:nvGrpSpPr>
        <p:grpSpPr>
          <a:xfrm>
            <a:off x="7165439" y="4845329"/>
            <a:ext cx="178853" cy="188579"/>
            <a:chOff x="4854075" y="2527625"/>
            <a:chExt cx="56000" cy="59050"/>
          </a:xfrm>
          <a:solidFill>
            <a:srgbClr val="2D1551"/>
          </a:solidFill>
        </p:grpSpPr>
        <p:sp>
          <p:nvSpPr>
            <p:cNvPr id="1250" name="Google Shape;4076;p44">
              <a:extLst>
                <a:ext uri="{FF2B5EF4-FFF2-40B4-BE49-F238E27FC236}">
                  <a16:creationId xmlns:a16="http://schemas.microsoft.com/office/drawing/2014/main" id="{631965EB-9CAB-9D76-6A05-3B9124A44378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4077;p44">
              <a:extLst>
                <a:ext uri="{FF2B5EF4-FFF2-40B4-BE49-F238E27FC236}">
                  <a16:creationId xmlns:a16="http://schemas.microsoft.com/office/drawing/2014/main" id="{FA3C0FCD-B1AF-6426-F119-B3DA5BECB43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52" name="Google Shape;4078;p44">
            <a:extLst>
              <a:ext uri="{FF2B5EF4-FFF2-40B4-BE49-F238E27FC236}">
                <a16:creationId xmlns:a16="http://schemas.microsoft.com/office/drawing/2014/main" id="{BCDFC435-6157-C686-E7A9-72F90C509ACF}"/>
              </a:ext>
            </a:extLst>
          </p:cNvPr>
          <p:cNvSpPr/>
          <p:nvPr/>
        </p:nvSpPr>
        <p:spPr>
          <a:xfrm>
            <a:off x="6928990" y="4558908"/>
            <a:ext cx="138850" cy="173967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4079;p44">
            <a:extLst>
              <a:ext uri="{FF2B5EF4-FFF2-40B4-BE49-F238E27FC236}">
                <a16:creationId xmlns:a16="http://schemas.microsoft.com/office/drawing/2014/main" id="{6558EB26-AE75-6E63-E63B-07C65FF87507}"/>
              </a:ext>
            </a:extLst>
          </p:cNvPr>
          <p:cNvSpPr/>
          <p:nvPr/>
        </p:nvSpPr>
        <p:spPr>
          <a:xfrm>
            <a:off x="7773154" y="3692188"/>
            <a:ext cx="209673" cy="17396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4080;p44">
            <a:extLst>
              <a:ext uri="{FF2B5EF4-FFF2-40B4-BE49-F238E27FC236}">
                <a16:creationId xmlns:a16="http://schemas.microsoft.com/office/drawing/2014/main" id="{5E074D45-1F3B-25AF-3456-FC5F225B1C37}"/>
              </a:ext>
            </a:extLst>
          </p:cNvPr>
          <p:cNvSpPr/>
          <p:nvPr/>
        </p:nvSpPr>
        <p:spPr>
          <a:xfrm>
            <a:off x="6604123" y="4558908"/>
            <a:ext cx="177416" cy="17396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55" name="Google Shape;4081;p44">
            <a:extLst>
              <a:ext uri="{FF2B5EF4-FFF2-40B4-BE49-F238E27FC236}">
                <a16:creationId xmlns:a16="http://schemas.microsoft.com/office/drawing/2014/main" id="{51E44A6B-6251-4002-B0E0-9494BE595554}"/>
              </a:ext>
            </a:extLst>
          </p:cNvPr>
          <p:cNvGrpSpPr/>
          <p:nvPr/>
        </p:nvGrpSpPr>
        <p:grpSpPr>
          <a:xfrm>
            <a:off x="7809783" y="4241068"/>
            <a:ext cx="130227" cy="210854"/>
            <a:chOff x="5059700" y="2334775"/>
            <a:chExt cx="40775" cy="66025"/>
          </a:xfrm>
          <a:solidFill>
            <a:srgbClr val="2D1551"/>
          </a:solidFill>
        </p:grpSpPr>
        <p:sp>
          <p:nvSpPr>
            <p:cNvPr id="1256" name="Google Shape;4082;p44">
              <a:extLst>
                <a:ext uri="{FF2B5EF4-FFF2-40B4-BE49-F238E27FC236}">
                  <a16:creationId xmlns:a16="http://schemas.microsoft.com/office/drawing/2014/main" id="{D103763B-834C-9D4D-E404-09B2EDA12132}"/>
                </a:ext>
              </a:extLst>
            </p:cNvPr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4083;p44">
              <a:extLst>
                <a:ext uri="{FF2B5EF4-FFF2-40B4-BE49-F238E27FC236}">
                  <a16:creationId xmlns:a16="http://schemas.microsoft.com/office/drawing/2014/main" id="{1F166049-C93E-B848-24A6-E24993957445}"/>
                </a:ext>
              </a:extLst>
            </p:cNvPr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4084;p44">
              <a:extLst>
                <a:ext uri="{FF2B5EF4-FFF2-40B4-BE49-F238E27FC236}">
                  <a16:creationId xmlns:a16="http://schemas.microsoft.com/office/drawing/2014/main" id="{204A2669-B095-7D09-8DFA-0E01BFBC2386}"/>
                </a:ext>
              </a:extLst>
            </p:cNvPr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4085;p44">
              <a:extLst>
                <a:ext uri="{FF2B5EF4-FFF2-40B4-BE49-F238E27FC236}">
                  <a16:creationId xmlns:a16="http://schemas.microsoft.com/office/drawing/2014/main" id="{0F43BB24-EFA9-9CBB-5F77-0F7EDA17C75D}"/>
                </a:ext>
              </a:extLst>
            </p:cNvPr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4086;p44">
              <a:extLst>
                <a:ext uri="{FF2B5EF4-FFF2-40B4-BE49-F238E27FC236}">
                  <a16:creationId xmlns:a16="http://schemas.microsoft.com/office/drawing/2014/main" id="{F9C78617-93ED-647E-D5DC-7FD1073D3B40}"/>
                </a:ext>
              </a:extLst>
            </p:cNvPr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4087;p44">
              <a:extLst>
                <a:ext uri="{FF2B5EF4-FFF2-40B4-BE49-F238E27FC236}">
                  <a16:creationId xmlns:a16="http://schemas.microsoft.com/office/drawing/2014/main" id="{F642BED8-BD9D-BA01-DA20-3829F1B0C5E1}"/>
                </a:ext>
              </a:extLst>
            </p:cNvPr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4088;p44">
              <a:extLst>
                <a:ext uri="{FF2B5EF4-FFF2-40B4-BE49-F238E27FC236}">
                  <a16:creationId xmlns:a16="http://schemas.microsoft.com/office/drawing/2014/main" id="{7E8A0204-50C3-9B0A-D351-CC6D7AB879BC}"/>
                </a:ext>
              </a:extLst>
            </p:cNvPr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4089;p44">
              <a:extLst>
                <a:ext uri="{FF2B5EF4-FFF2-40B4-BE49-F238E27FC236}">
                  <a16:creationId xmlns:a16="http://schemas.microsoft.com/office/drawing/2014/main" id="{50E71340-C574-9BCC-5E82-57CDF38E981F}"/>
                </a:ext>
              </a:extLst>
            </p:cNvPr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4090;p44">
              <a:extLst>
                <a:ext uri="{FF2B5EF4-FFF2-40B4-BE49-F238E27FC236}">
                  <a16:creationId xmlns:a16="http://schemas.microsoft.com/office/drawing/2014/main" id="{421E3DFC-B35C-24A6-2AD8-8DF25F636740}"/>
                </a:ext>
              </a:extLst>
            </p:cNvPr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65" name="Google Shape;4091;p44">
            <a:extLst>
              <a:ext uri="{FF2B5EF4-FFF2-40B4-BE49-F238E27FC236}">
                <a16:creationId xmlns:a16="http://schemas.microsoft.com/office/drawing/2014/main" id="{00548016-F8D0-9AAC-E3DA-47B4EEB1D8B4}"/>
              </a:ext>
            </a:extLst>
          </p:cNvPr>
          <p:cNvGrpSpPr/>
          <p:nvPr/>
        </p:nvGrpSpPr>
        <p:grpSpPr>
          <a:xfrm>
            <a:off x="7494542" y="3954602"/>
            <a:ext cx="114657" cy="208379"/>
            <a:chOff x="4959100" y="2243350"/>
            <a:chExt cx="35900" cy="65250"/>
          </a:xfrm>
          <a:solidFill>
            <a:srgbClr val="2D1551"/>
          </a:solidFill>
        </p:grpSpPr>
        <p:sp>
          <p:nvSpPr>
            <p:cNvPr id="1266" name="Google Shape;4092;p44">
              <a:extLst>
                <a:ext uri="{FF2B5EF4-FFF2-40B4-BE49-F238E27FC236}">
                  <a16:creationId xmlns:a16="http://schemas.microsoft.com/office/drawing/2014/main" id="{8BA74F7E-DF32-EC45-51DF-8DF8B7EFC6C5}"/>
                </a:ext>
              </a:extLst>
            </p:cNvPr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4093;p44">
              <a:extLst>
                <a:ext uri="{FF2B5EF4-FFF2-40B4-BE49-F238E27FC236}">
                  <a16:creationId xmlns:a16="http://schemas.microsoft.com/office/drawing/2014/main" id="{8C7BB5AF-12C0-8E30-1741-9220374F5A1F}"/>
                </a:ext>
              </a:extLst>
            </p:cNvPr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4094;p44">
              <a:extLst>
                <a:ext uri="{FF2B5EF4-FFF2-40B4-BE49-F238E27FC236}">
                  <a16:creationId xmlns:a16="http://schemas.microsoft.com/office/drawing/2014/main" id="{BD308076-C608-774B-32AC-5056949D33F3}"/>
                </a:ext>
              </a:extLst>
            </p:cNvPr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4095;p44">
              <a:extLst>
                <a:ext uri="{FF2B5EF4-FFF2-40B4-BE49-F238E27FC236}">
                  <a16:creationId xmlns:a16="http://schemas.microsoft.com/office/drawing/2014/main" id="{A7C57A41-FBE9-8853-DD59-11AE3D0E9EE2}"/>
                </a:ext>
              </a:extLst>
            </p:cNvPr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4096;p44">
              <a:extLst>
                <a:ext uri="{FF2B5EF4-FFF2-40B4-BE49-F238E27FC236}">
                  <a16:creationId xmlns:a16="http://schemas.microsoft.com/office/drawing/2014/main" id="{4ADA9147-67B9-66F7-8AAF-B2331103A2D6}"/>
                </a:ext>
              </a:extLst>
            </p:cNvPr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4097;p44">
              <a:extLst>
                <a:ext uri="{FF2B5EF4-FFF2-40B4-BE49-F238E27FC236}">
                  <a16:creationId xmlns:a16="http://schemas.microsoft.com/office/drawing/2014/main" id="{DDF5FB66-F83A-CB17-DD0E-08EB3E020BE7}"/>
                </a:ext>
              </a:extLst>
            </p:cNvPr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4098;p44">
              <a:extLst>
                <a:ext uri="{FF2B5EF4-FFF2-40B4-BE49-F238E27FC236}">
                  <a16:creationId xmlns:a16="http://schemas.microsoft.com/office/drawing/2014/main" id="{9CD95DC8-3EDA-5AFA-A476-3E6D98F66DD6}"/>
                </a:ext>
              </a:extLst>
            </p:cNvPr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4099;p44">
              <a:extLst>
                <a:ext uri="{FF2B5EF4-FFF2-40B4-BE49-F238E27FC236}">
                  <a16:creationId xmlns:a16="http://schemas.microsoft.com/office/drawing/2014/main" id="{0C205075-4C49-6875-7100-65AC729C61A3}"/>
                </a:ext>
              </a:extLst>
            </p:cNvPr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4100;p44">
              <a:extLst>
                <a:ext uri="{FF2B5EF4-FFF2-40B4-BE49-F238E27FC236}">
                  <a16:creationId xmlns:a16="http://schemas.microsoft.com/office/drawing/2014/main" id="{27A92BD4-A886-3258-F7DC-120E7834C7BC}"/>
                </a:ext>
              </a:extLst>
            </p:cNvPr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4101;p44">
              <a:extLst>
                <a:ext uri="{FF2B5EF4-FFF2-40B4-BE49-F238E27FC236}">
                  <a16:creationId xmlns:a16="http://schemas.microsoft.com/office/drawing/2014/main" id="{58A441ED-1E37-6123-AA91-4288C7A0879D}"/>
                </a:ext>
              </a:extLst>
            </p:cNvPr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4102;p44">
              <a:extLst>
                <a:ext uri="{FF2B5EF4-FFF2-40B4-BE49-F238E27FC236}">
                  <a16:creationId xmlns:a16="http://schemas.microsoft.com/office/drawing/2014/main" id="{5C9257B9-12B4-11D7-D63A-AB607B3D6F08}"/>
                </a:ext>
              </a:extLst>
            </p:cNvPr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4103;p44">
              <a:extLst>
                <a:ext uri="{FF2B5EF4-FFF2-40B4-BE49-F238E27FC236}">
                  <a16:creationId xmlns:a16="http://schemas.microsoft.com/office/drawing/2014/main" id="{FAFE86C2-4567-5145-5939-B4CAD5EA0D9D}"/>
                </a:ext>
              </a:extLst>
            </p:cNvPr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4104;p44">
              <a:extLst>
                <a:ext uri="{FF2B5EF4-FFF2-40B4-BE49-F238E27FC236}">
                  <a16:creationId xmlns:a16="http://schemas.microsoft.com/office/drawing/2014/main" id="{06048437-3825-643D-46DB-22CE63AB5E32}"/>
                </a:ext>
              </a:extLst>
            </p:cNvPr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4105;p44">
              <a:extLst>
                <a:ext uri="{FF2B5EF4-FFF2-40B4-BE49-F238E27FC236}">
                  <a16:creationId xmlns:a16="http://schemas.microsoft.com/office/drawing/2014/main" id="{D4C92C49-0011-7740-C38C-564B61AE71AA}"/>
                </a:ext>
              </a:extLst>
            </p:cNvPr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4106;p44">
              <a:extLst>
                <a:ext uri="{FF2B5EF4-FFF2-40B4-BE49-F238E27FC236}">
                  <a16:creationId xmlns:a16="http://schemas.microsoft.com/office/drawing/2014/main" id="{ACD18EA7-5766-8675-4894-03F75C510A0B}"/>
                </a:ext>
              </a:extLst>
            </p:cNvPr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4107;p44">
              <a:extLst>
                <a:ext uri="{FF2B5EF4-FFF2-40B4-BE49-F238E27FC236}">
                  <a16:creationId xmlns:a16="http://schemas.microsoft.com/office/drawing/2014/main" id="{BCA3FE22-AADA-1ADD-4FD7-8DD7F21C3692}"/>
                </a:ext>
              </a:extLst>
            </p:cNvPr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2" name="Google Shape;4108;p44">
            <a:extLst>
              <a:ext uri="{FF2B5EF4-FFF2-40B4-BE49-F238E27FC236}">
                <a16:creationId xmlns:a16="http://schemas.microsoft.com/office/drawing/2014/main" id="{69D8E269-8EC3-3576-0F9D-9AC7E6F6F2B9}"/>
              </a:ext>
            </a:extLst>
          </p:cNvPr>
          <p:cNvGrpSpPr/>
          <p:nvPr/>
        </p:nvGrpSpPr>
        <p:grpSpPr>
          <a:xfrm>
            <a:off x="7740845" y="4540458"/>
            <a:ext cx="242569" cy="210293"/>
            <a:chOff x="5037700" y="2430325"/>
            <a:chExt cx="75950" cy="65850"/>
          </a:xfrm>
          <a:solidFill>
            <a:srgbClr val="2D1551"/>
          </a:solidFill>
        </p:grpSpPr>
        <p:sp>
          <p:nvSpPr>
            <p:cNvPr id="1283" name="Google Shape;4109;p44">
              <a:extLst>
                <a:ext uri="{FF2B5EF4-FFF2-40B4-BE49-F238E27FC236}">
                  <a16:creationId xmlns:a16="http://schemas.microsoft.com/office/drawing/2014/main" id="{8C6C50BA-B099-93B4-23D6-E2F525B085D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4110;p44">
              <a:extLst>
                <a:ext uri="{FF2B5EF4-FFF2-40B4-BE49-F238E27FC236}">
                  <a16:creationId xmlns:a16="http://schemas.microsoft.com/office/drawing/2014/main" id="{EE0290E9-986F-E6AC-6FD2-4FBCFD36CD1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5" name="Google Shape;4111;p44">
            <a:extLst>
              <a:ext uri="{FF2B5EF4-FFF2-40B4-BE49-F238E27FC236}">
                <a16:creationId xmlns:a16="http://schemas.microsoft.com/office/drawing/2014/main" id="{630A4893-E370-E019-D23F-90CB286EAF21}"/>
              </a:ext>
            </a:extLst>
          </p:cNvPr>
          <p:cNvGrpSpPr/>
          <p:nvPr/>
        </p:nvGrpSpPr>
        <p:grpSpPr>
          <a:xfrm>
            <a:off x="6861165" y="4263078"/>
            <a:ext cx="293751" cy="165825"/>
            <a:chOff x="4756975" y="2341800"/>
            <a:chExt cx="91975" cy="51925"/>
          </a:xfrm>
          <a:solidFill>
            <a:srgbClr val="2D1551"/>
          </a:solidFill>
        </p:grpSpPr>
        <p:sp>
          <p:nvSpPr>
            <p:cNvPr id="1286" name="Google Shape;4112;p44">
              <a:extLst>
                <a:ext uri="{FF2B5EF4-FFF2-40B4-BE49-F238E27FC236}">
                  <a16:creationId xmlns:a16="http://schemas.microsoft.com/office/drawing/2014/main" id="{0996CEB7-E7D9-F47D-5D41-73213CE135F4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4113;p44">
              <a:extLst>
                <a:ext uri="{FF2B5EF4-FFF2-40B4-BE49-F238E27FC236}">
                  <a16:creationId xmlns:a16="http://schemas.microsoft.com/office/drawing/2014/main" id="{7D3E9D8F-FC67-2876-87A0-455F80113BBC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4114;p44">
              <a:extLst>
                <a:ext uri="{FF2B5EF4-FFF2-40B4-BE49-F238E27FC236}">
                  <a16:creationId xmlns:a16="http://schemas.microsoft.com/office/drawing/2014/main" id="{C656FC62-C5DA-7D92-E018-018192F93C86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4115;p44">
              <a:extLst>
                <a:ext uri="{FF2B5EF4-FFF2-40B4-BE49-F238E27FC236}">
                  <a16:creationId xmlns:a16="http://schemas.microsoft.com/office/drawing/2014/main" id="{E60D866C-4387-1E5A-E57E-D1512124C487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4116;p44">
              <a:extLst>
                <a:ext uri="{FF2B5EF4-FFF2-40B4-BE49-F238E27FC236}">
                  <a16:creationId xmlns:a16="http://schemas.microsoft.com/office/drawing/2014/main" id="{4B268CE5-EDED-C607-4D27-43AB875715DC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4117;p44">
              <a:extLst>
                <a:ext uri="{FF2B5EF4-FFF2-40B4-BE49-F238E27FC236}">
                  <a16:creationId xmlns:a16="http://schemas.microsoft.com/office/drawing/2014/main" id="{86191064-3399-52D2-855D-6F4D893D15B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4118;p44">
              <a:extLst>
                <a:ext uri="{FF2B5EF4-FFF2-40B4-BE49-F238E27FC236}">
                  <a16:creationId xmlns:a16="http://schemas.microsoft.com/office/drawing/2014/main" id="{03BB27E0-52D9-7711-F5B8-3521D89EB53E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4119;p44">
              <a:extLst>
                <a:ext uri="{FF2B5EF4-FFF2-40B4-BE49-F238E27FC236}">
                  <a16:creationId xmlns:a16="http://schemas.microsoft.com/office/drawing/2014/main" id="{2B36E753-7FA2-737E-4085-169D2AADF14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4120;p44">
              <a:extLst>
                <a:ext uri="{FF2B5EF4-FFF2-40B4-BE49-F238E27FC236}">
                  <a16:creationId xmlns:a16="http://schemas.microsoft.com/office/drawing/2014/main" id="{8947B0D5-EE60-C4CE-04C2-58A6BF92BF6D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4121;p44">
              <a:extLst>
                <a:ext uri="{FF2B5EF4-FFF2-40B4-BE49-F238E27FC236}">
                  <a16:creationId xmlns:a16="http://schemas.microsoft.com/office/drawing/2014/main" id="{EB11A176-8074-0446-86DF-B8CDD33CB9AA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4122;p44">
              <a:extLst>
                <a:ext uri="{FF2B5EF4-FFF2-40B4-BE49-F238E27FC236}">
                  <a16:creationId xmlns:a16="http://schemas.microsoft.com/office/drawing/2014/main" id="{56B43B37-F7CA-245D-A7F3-2DA679415E8E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4123;p44">
              <a:extLst>
                <a:ext uri="{FF2B5EF4-FFF2-40B4-BE49-F238E27FC236}">
                  <a16:creationId xmlns:a16="http://schemas.microsoft.com/office/drawing/2014/main" id="{E881464E-9314-B7F0-FE44-7A0AE97B90BA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4124;p44">
              <a:extLst>
                <a:ext uri="{FF2B5EF4-FFF2-40B4-BE49-F238E27FC236}">
                  <a16:creationId xmlns:a16="http://schemas.microsoft.com/office/drawing/2014/main" id="{8A50A664-99B0-2E2F-6F0D-2C4D9AB9F44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4125;p44">
              <a:extLst>
                <a:ext uri="{FF2B5EF4-FFF2-40B4-BE49-F238E27FC236}">
                  <a16:creationId xmlns:a16="http://schemas.microsoft.com/office/drawing/2014/main" id="{3488C009-92A8-F06D-5F58-CA61117635F3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4126;p44">
              <a:extLst>
                <a:ext uri="{FF2B5EF4-FFF2-40B4-BE49-F238E27FC236}">
                  <a16:creationId xmlns:a16="http://schemas.microsoft.com/office/drawing/2014/main" id="{F3B149FE-D923-390C-CB23-B67388E53714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4127;p44">
              <a:extLst>
                <a:ext uri="{FF2B5EF4-FFF2-40B4-BE49-F238E27FC236}">
                  <a16:creationId xmlns:a16="http://schemas.microsoft.com/office/drawing/2014/main" id="{3D295846-C5E0-4FB9-F988-9322B27AF841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4128;p44">
              <a:extLst>
                <a:ext uri="{FF2B5EF4-FFF2-40B4-BE49-F238E27FC236}">
                  <a16:creationId xmlns:a16="http://schemas.microsoft.com/office/drawing/2014/main" id="{F1FA1F56-CA7A-FB8A-20B1-1B61B1C89162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4129;p44">
              <a:extLst>
                <a:ext uri="{FF2B5EF4-FFF2-40B4-BE49-F238E27FC236}">
                  <a16:creationId xmlns:a16="http://schemas.microsoft.com/office/drawing/2014/main" id="{0FCB31EA-BD06-2BCD-B6AA-5F0C7156FD8F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4130;p44">
              <a:extLst>
                <a:ext uri="{FF2B5EF4-FFF2-40B4-BE49-F238E27FC236}">
                  <a16:creationId xmlns:a16="http://schemas.microsoft.com/office/drawing/2014/main" id="{B2EF81A6-1302-A79F-F1B7-30626D472717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4131;p44">
              <a:extLst>
                <a:ext uri="{FF2B5EF4-FFF2-40B4-BE49-F238E27FC236}">
                  <a16:creationId xmlns:a16="http://schemas.microsoft.com/office/drawing/2014/main" id="{2AC1A465-ED6E-62A9-EFDF-5D1BFB81D4A1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06" name="Google Shape;4132;p44">
            <a:extLst>
              <a:ext uri="{FF2B5EF4-FFF2-40B4-BE49-F238E27FC236}">
                <a16:creationId xmlns:a16="http://schemas.microsoft.com/office/drawing/2014/main" id="{E9C3AADA-5DE7-8D22-A31D-93BC1E4B0F6D}"/>
              </a:ext>
            </a:extLst>
          </p:cNvPr>
          <p:cNvGrpSpPr/>
          <p:nvPr/>
        </p:nvGrpSpPr>
        <p:grpSpPr>
          <a:xfrm>
            <a:off x="7445894" y="4810003"/>
            <a:ext cx="315148" cy="260911"/>
            <a:chOff x="4943575" y="2516350"/>
            <a:chExt cx="98675" cy="81700"/>
          </a:xfrm>
          <a:solidFill>
            <a:srgbClr val="2D1551"/>
          </a:solidFill>
        </p:grpSpPr>
        <p:sp>
          <p:nvSpPr>
            <p:cNvPr id="1307" name="Google Shape;4133;p44">
              <a:extLst>
                <a:ext uri="{FF2B5EF4-FFF2-40B4-BE49-F238E27FC236}">
                  <a16:creationId xmlns:a16="http://schemas.microsoft.com/office/drawing/2014/main" id="{1BB51263-DED3-80F5-B599-4EC65C7842E9}"/>
                </a:ext>
              </a:extLst>
            </p:cNvPr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4134;p44">
              <a:extLst>
                <a:ext uri="{FF2B5EF4-FFF2-40B4-BE49-F238E27FC236}">
                  <a16:creationId xmlns:a16="http://schemas.microsoft.com/office/drawing/2014/main" id="{74C6EEFB-31C4-2F6D-C456-65E79D140629}"/>
                </a:ext>
              </a:extLst>
            </p:cNvPr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4135;p44">
              <a:extLst>
                <a:ext uri="{FF2B5EF4-FFF2-40B4-BE49-F238E27FC236}">
                  <a16:creationId xmlns:a16="http://schemas.microsoft.com/office/drawing/2014/main" id="{D6E37549-DD38-9EA2-68AB-79F320B89EB8}"/>
                </a:ext>
              </a:extLst>
            </p:cNvPr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4136;p44">
              <a:extLst>
                <a:ext uri="{FF2B5EF4-FFF2-40B4-BE49-F238E27FC236}">
                  <a16:creationId xmlns:a16="http://schemas.microsoft.com/office/drawing/2014/main" id="{E5ECD104-96CC-0822-032D-B8650EFF506B}"/>
                </a:ext>
              </a:extLst>
            </p:cNvPr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4137;p44">
              <a:extLst>
                <a:ext uri="{FF2B5EF4-FFF2-40B4-BE49-F238E27FC236}">
                  <a16:creationId xmlns:a16="http://schemas.microsoft.com/office/drawing/2014/main" id="{0C7FADEC-DCCC-8E9E-664E-167DEF1FD8FF}"/>
                </a:ext>
              </a:extLst>
            </p:cNvPr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4138;p44">
              <a:extLst>
                <a:ext uri="{FF2B5EF4-FFF2-40B4-BE49-F238E27FC236}">
                  <a16:creationId xmlns:a16="http://schemas.microsoft.com/office/drawing/2014/main" id="{657A863F-11A6-E8B5-ED04-22FC0AF30A8A}"/>
                </a:ext>
              </a:extLst>
            </p:cNvPr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4139;p44">
              <a:extLst>
                <a:ext uri="{FF2B5EF4-FFF2-40B4-BE49-F238E27FC236}">
                  <a16:creationId xmlns:a16="http://schemas.microsoft.com/office/drawing/2014/main" id="{DAE263EF-CB3F-9ABA-E999-5E9C4AD99FFB}"/>
                </a:ext>
              </a:extLst>
            </p:cNvPr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4140;p44">
              <a:extLst>
                <a:ext uri="{FF2B5EF4-FFF2-40B4-BE49-F238E27FC236}">
                  <a16:creationId xmlns:a16="http://schemas.microsoft.com/office/drawing/2014/main" id="{93E0F304-3330-6408-CE37-0EA4A8DE6054}"/>
                </a:ext>
              </a:extLst>
            </p:cNvPr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4141;p44">
              <a:extLst>
                <a:ext uri="{FF2B5EF4-FFF2-40B4-BE49-F238E27FC236}">
                  <a16:creationId xmlns:a16="http://schemas.microsoft.com/office/drawing/2014/main" id="{40149996-DF5A-8B0C-15B4-C1EE3D1B3589}"/>
                </a:ext>
              </a:extLst>
            </p:cNvPr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4142;p44">
              <a:extLst>
                <a:ext uri="{FF2B5EF4-FFF2-40B4-BE49-F238E27FC236}">
                  <a16:creationId xmlns:a16="http://schemas.microsoft.com/office/drawing/2014/main" id="{9CA9FC58-E181-AE83-4CD9-27487C870A8E}"/>
                </a:ext>
              </a:extLst>
            </p:cNvPr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4143;p44">
              <a:extLst>
                <a:ext uri="{FF2B5EF4-FFF2-40B4-BE49-F238E27FC236}">
                  <a16:creationId xmlns:a16="http://schemas.microsoft.com/office/drawing/2014/main" id="{94BE7D8D-135E-CD79-3266-B53BDB564AED}"/>
                </a:ext>
              </a:extLst>
            </p:cNvPr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4144;p44">
              <a:extLst>
                <a:ext uri="{FF2B5EF4-FFF2-40B4-BE49-F238E27FC236}">
                  <a16:creationId xmlns:a16="http://schemas.microsoft.com/office/drawing/2014/main" id="{9C4BBF70-8831-A34F-D0BF-044D3DEBBAC8}"/>
                </a:ext>
              </a:extLst>
            </p:cNvPr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4145;p44">
              <a:extLst>
                <a:ext uri="{FF2B5EF4-FFF2-40B4-BE49-F238E27FC236}">
                  <a16:creationId xmlns:a16="http://schemas.microsoft.com/office/drawing/2014/main" id="{F9DA463E-CA07-49CB-0C0E-3143087C4BED}"/>
                </a:ext>
              </a:extLst>
            </p:cNvPr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4146;p44">
              <a:extLst>
                <a:ext uri="{FF2B5EF4-FFF2-40B4-BE49-F238E27FC236}">
                  <a16:creationId xmlns:a16="http://schemas.microsoft.com/office/drawing/2014/main" id="{92B6D8AA-6B39-071A-DD9B-FAAA3D686909}"/>
                </a:ext>
              </a:extLst>
            </p:cNvPr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4147;p44">
              <a:extLst>
                <a:ext uri="{FF2B5EF4-FFF2-40B4-BE49-F238E27FC236}">
                  <a16:creationId xmlns:a16="http://schemas.microsoft.com/office/drawing/2014/main" id="{3E6CE9E9-2D31-3027-59E0-067746E2C1CA}"/>
                </a:ext>
              </a:extLst>
            </p:cNvPr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4148;p44">
              <a:extLst>
                <a:ext uri="{FF2B5EF4-FFF2-40B4-BE49-F238E27FC236}">
                  <a16:creationId xmlns:a16="http://schemas.microsoft.com/office/drawing/2014/main" id="{9694C82B-8007-2EEA-8FD0-16EF75AA0FB2}"/>
                </a:ext>
              </a:extLst>
            </p:cNvPr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4149;p44">
              <a:extLst>
                <a:ext uri="{FF2B5EF4-FFF2-40B4-BE49-F238E27FC236}">
                  <a16:creationId xmlns:a16="http://schemas.microsoft.com/office/drawing/2014/main" id="{CE402D05-E118-527E-DE21-F50EC3A31BA1}"/>
                </a:ext>
              </a:extLst>
            </p:cNvPr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4150;p44">
              <a:extLst>
                <a:ext uri="{FF2B5EF4-FFF2-40B4-BE49-F238E27FC236}">
                  <a16:creationId xmlns:a16="http://schemas.microsoft.com/office/drawing/2014/main" id="{77F15FDA-1EBB-B145-4952-1427805A8E22}"/>
                </a:ext>
              </a:extLst>
            </p:cNvPr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4151;p44">
              <a:extLst>
                <a:ext uri="{FF2B5EF4-FFF2-40B4-BE49-F238E27FC236}">
                  <a16:creationId xmlns:a16="http://schemas.microsoft.com/office/drawing/2014/main" id="{E55DE66F-6D2D-ABED-4110-D0A4C9AB31B1}"/>
                </a:ext>
              </a:extLst>
            </p:cNvPr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4152;p44">
              <a:extLst>
                <a:ext uri="{FF2B5EF4-FFF2-40B4-BE49-F238E27FC236}">
                  <a16:creationId xmlns:a16="http://schemas.microsoft.com/office/drawing/2014/main" id="{7B833FEC-0414-C931-925A-6917B488E48C}"/>
                </a:ext>
              </a:extLst>
            </p:cNvPr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4153;p44">
              <a:extLst>
                <a:ext uri="{FF2B5EF4-FFF2-40B4-BE49-F238E27FC236}">
                  <a16:creationId xmlns:a16="http://schemas.microsoft.com/office/drawing/2014/main" id="{DD76C92D-8D40-2E7B-CEB5-A5EA284792D7}"/>
                </a:ext>
              </a:extLst>
            </p:cNvPr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4154;p44">
              <a:extLst>
                <a:ext uri="{FF2B5EF4-FFF2-40B4-BE49-F238E27FC236}">
                  <a16:creationId xmlns:a16="http://schemas.microsoft.com/office/drawing/2014/main" id="{E77D60FC-0D5D-9E63-C6AF-224B27577F0E}"/>
                </a:ext>
              </a:extLst>
            </p:cNvPr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4155;p44">
              <a:extLst>
                <a:ext uri="{FF2B5EF4-FFF2-40B4-BE49-F238E27FC236}">
                  <a16:creationId xmlns:a16="http://schemas.microsoft.com/office/drawing/2014/main" id="{7E1315E8-215E-8ACA-44F1-A63DBA264D64}"/>
                </a:ext>
              </a:extLst>
            </p:cNvPr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4156;p44">
              <a:extLst>
                <a:ext uri="{FF2B5EF4-FFF2-40B4-BE49-F238E27FC236}">
                  <a16:creationId xmlns:a16="http://schemas.microsoft.com/office/drawing/2014/main" id="{59B11934-12C5-B332-5D0F-122D2D080411}"/>
                </a:ext>
              </a:extLst>
            </p:cNvPr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4157;p44">
              <a:extLst>
                <a:ext uri="{FF2B5EF4-FFF2-40B4-BE49-F238E27FC236}">
                  <a16:creationId xmlns:a16="http://schemas.microsoft.com/office/drawing/2014/main" id="{253A6EE8-7CA5-D3C3-A5FD-DB2EE5BBE86F}"/>
                </a:ext>
              </a:extLst>
            </p:cNvPr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4158;p44">
              <a:extLst>
                <a:ext uri="{FF2B5EF4-FFF2-40B4-BE49-F238E27FC236}">
                  <a16:creationId xmlns:a16="http://schemas.microsoft.com/office/drawing/2014/main" id="{ECC93A5F-7738-05B0-E0B7-7D27E7BBFE69}"/>
                </a:ext>
              </a:extLst>
            </p:cNvPr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4159;p44">
              <a:extLst>
                <a:ext uri="{FF2B5EF4-FFF2-40B4-BE49-F238E27FC236}">
                  <a16:creationId xmlns:a16="http://schemas.microsoft.com/office/drawing/2014/main" id="{2D1EA680-2F1E-4183-8883-313B6073A880}"/>
                </a:ext>
              </a:extLst>
            </p:cNvPr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4160;p44">
              <a:extLst>
                <a:ext uri="{FF2B5EF4-FFF2-40B4-BE49-F238E27FC236}">
                  <a16:creationId xmlns:a16="http://schemas.microsoft.com/office/drawing/2014/main" id="{5AEC0412-4E09-EA7D-0087-1BEF3574D55C}"/>
                </a:ext>
              </a:extLst>
            </p:cNvPr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4161;p44">
              <a:extLst>
                <a:ext uri="{FF2B5EF4-FFF2-40B4-BE49-F238E27FC236}">
                  <a16:creationId xmlns:a16="http://schemas.microsoft.com/office/drawing/2014/main" id="{22182A50-0DFC-3083-6957-5E978E20A9C2}"/>
                </a:ext>
              </a:extLst>
            </p:cNvPr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4162;p44">
              <a:extLst>
                <a:ext uri="{FF2B5EF4-FFF2-40B4-BE49-F238E27FC236}">
                  <a16:creationId xmlns:a16="http://schemas.microsoft.com/office/drawing/2014/main" id="{4F94CE82-AE2C-FC7B-E12E-43139B1E8B51}"/>
                </a:ext>
              </a:extLst>
            </p:cNvPr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4163;p44">
              <a:extLst>
                <a:ext uri="{FF2B5EF4-FFF2-40B4-BE49-F238E27FC236}">
                  <a16:creationId xmlns:a16="http://schemas.microsoft.com/office/drawing/2014/main" id="{E7CEC8B1-82F8-AFD1-DD6E-86186C5C9ACA}"/>
                </a:ext>
              </a:extLst>
            </p:cNvPr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4164;p44">
              <a:extLst>
                <a:ext uri="{FF2B5EF4-FFF2-40B4-BE49-F238E27FC236}">
                  <a16:creationId xmlns:a16="http://schemas.microsoft.com/office/drawing/2014/main" id="{2B7CBEF4-AA85-2D12-D4F2-08D388E1A026}"/>
                </a:ext>
              </a:extLst>
            </p:cNvPr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4165;p44">
              <a:extLst>
                <a:ext uri="{FF2B5EF4-FFF2-40B4-BE49-F238E27FC236}">
                  <a16:creationId xmlns:a16="http://schemas.microsoft.com/office/drawing/2014/main" id="{D520D64B-6F4C-2713-FD4E-DAA36CE3EC69}"/>
                </a:ext>
              </a:extLst>
            </p:cNvPr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4166;p44">
              <a:extLst>
                <a:ext uri="{FF2B5EF4-FFF2-40B4-BE49-F238E27FC236}">
                  <a16:creationId xmlns:a16="http://schemas.microsoft.com/office/drawing/2014/main" id="{D8965494-714E-3D22-DE99-5FEC8AADF9BE}"/>
                </a:ext>
              </a:extLst>
            </p:cNvPr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4167;p44">
              <a:extLst>
                <a:ext uri="{FF2B5EF4-FFF2-40B4-BE49-F238E27FC236}">
                  <a16:creationId xmlns:a16="http://schemas.microsoft.com/office/drawing/2014/main" id="{7EB27445-BC08-FCAF-45FE-D35B62D18A20}"/>
                </a:ext>
              </a:extLst>
            </p:cNvPr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4168;p44">
              <a:extLst>
                <a:ext uri="{FF2B5EF4-FFF2-40B4-BE49-F238E27FC236}">
                  <a16:creationId xmlns:a16="http://schemas.microsoft.com/office/drawing/2014/main" id="{3D21D31B-3961-F158-81C8-9DB363361945}"/>
                </a:ext>
              </a:extLst>
            </p:cNvPr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4169;p44">
              <a:extLst>
                <a:ext uri="{FF2B5EF4-FFF2-40B4-BE49-F238E27FC236}">
                  <a16:creationId xmlns:a16="http://schemas.microsoft.com/office/drawing/2014/main" id="{FEC1E8B6-FA30-C937-A485-EE1EA7AF035E}"/>
                </a:ext>
              </a:extLst>
            </p:cNvPr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4170;p44">
              <a:extLst>
                <a:ext uri="{FF2B5EF4-FFF2-40B4-BE49-F238E27FC236}">
                  <a16:creationId xmlns:a16="http://schemas.microsoft.com/office/drawing/2014/main" id="{15FA2D07-D56F-58FB-2EBF-8EBB518D0DB1}"/>
                </a:ext>
              </a:extLst>
            </p:cNvPr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4171;p44">
              <a:extLst>
                <a:ext uri="{FF2B5EF4-FFF2-40B4-BE49-F238E27FC236}">
                  <a16:creationId xmlns:a16="http://schemas.microsoft.com/office/drawing/2014/main" id="{2A5CB7D2-CF6F-B7F7-A0A3-425F9EB5A150}"/>
                </a:ext>
              </a:extLst>
            </p:cNvPr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4172;p44">
              <a:extLst>
                <a:ext uri="{FF2B5EF4-FFF2-40B4-BE49-F238E27FC236}">
                  <a16:creationId xmlns:a16="http://schemas.microsoft.com/office/drawing/2014/main" id="{3090EEEB-A7B7-70B6-8B60-A11D5795D888}"/>
                </a:ext>
              </a:extLst>
            </p:cNvPr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4173;p44">
              <a:extLst>
                <a:ext uri="{FF2B5EF4-FFF2-40B4-BE49-F238E27FC236}">
                  <a16:creationId xmlns:a16="http://schemas.microsoft.com/office/drawing/2014/main" id="{DE08E5EB-FC11-882A-C74E-57BA2492BC89}"/>
                </a:ext>
              </a:extLst>
            </p:cNvPr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4174;p44">
              <a:extLst>
                <a:ext uri="{FF2B5EF4-FFF2-40B4-BE49-F238E27FC236}">
                  <a16:creationId xmlns:a16="http://schemas.microsoft.com/office/drawing/2014/main" id="{2DC45D42-0BFE-5094-2E2E-33DE839E93E5}"/>
                </a:ext>
              </a:extLst>
            </p:cNvPr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4175;p44">
              <a:extLst>
                <a:ext uri="{FF2B5EF4-FFF2-40B4-BE49-F238E27FC236}">
                  <a16:creationId xmlns:a16="http://schemas.microsoft.com/office/drawing/2014/main" id="{FB602859-ACF4-279B-5F52-756E02E023FC}"/>
                </a:ext>
              </a:extLst>
            </p:cNvPr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4176;p44">
              <a:extLst>
                <a:ext uri="{FF2B5EF4-FFF2-40B4-BE49-F238E27FC236}">
                  <a16:creationId xmlns:a16="http://schemas.microsoft.com/office/drawing/2014/main" id="{A1C61181-3DAA-7F97-3087-FD956FB67130}"/>
                </a:ext>
              </a:extLst>
            </p:cNvPr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4177;p44">
              <a:extLst>
                <a:ext uri="{FF2B5EF4-FFF2-40B4-BE49-F238E27FC236}">
                  <a16:creationId xmlns:a16="http://schemas.microsoft.com/office/drawing/2014/main" id="{D7EDCBCD-B2FF-B0A0-1ECE-0D2BD5A550C8}"/>
                </a:ext>
              </a:extLst>
            </p:cNvPr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4178;p44">
              <a:extLst>
                <a:ext uri="{FF2B5EF4-FFF2-40B4-BE49-F238E27FC236}">
                  <a16:creationId xmlns:a16="http://schemas.microsoft.com/office/drawing/2014/main" id="{B9C53529-7802-245E-AD92-06232EFE058B}"/>
                </a:ext>
              </a:extLst>
            </p:cNvPr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4179;p44">
              <a:extLst>
                <a:ext uri="{FF2B5EF4-FFF2-40B4-BE49-F238E27FC236}">
                  <a16:creationId xmlns:a16="http://schemas.microsoft.com/office/drawing/2014/main" id="{6194493C-687A-A334-C52E-EFE2C30BE7B6}"/>
                </a:ext>
              </a:extLst>
            </p:cNvPr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4180;p44">
              <a:extLst>
                <a:ext uri="{FF2B5EF4-FFF2-40B4-BE49-F238E27FC236}">
                  <a16:creationId xmlns:a16="http://schemas.microsoft.com/office/drawing/2014/main" id="{47A8C29D-02DC-1E8C-57B6-DD5989798CE5}"/>
                </a:ext>
              </a:extLst>
            </p:cNvPr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4181;p44">
              <a:extLst>
                <a:ext uri="{FF2B5EF4-FFF2-40B4-BE49-F238E27FC236}">
                  <a16:creationId xmlns:a16="http://schemas.microsoft.com/office/drawing/2014/main" id="{4A87B053-06AB-AD93-5689-B223BCB4467F}"/>
                </a:ext>
              </a:extLst>
            </p:cNvPr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4182;p44">
              <a:extLst>
                <a:ext uri="{FF2B5EF4-FFF2-40B4-BE49-F238E27FC236}">
                  <a16:creationId xmlns:a16="http://schemas.microsoft.com/office/drawing/2014/main" id="{06A2D0D3-CF4A-F29C-0982-CDFC9E2B9B70}"/>
                </a:ext>
              </a:extLst>
            </p:cNvPr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4183;p44">
              <a:extLst>
                <a:ext uri="{FF2B5EF4-FFF2-40B4-BE49-F238E27FC236}">
                  <a16:creationId xmlns:a16="http://schemas.microsoft.com/office/drawing/2014/main" id="{185FC562-9FB0-E98D-50C2-444AD1743629}"/>
                </a:ext>
              </a:extLst>
            </p:cNvPr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4184;p44">
              <a:extLst>
                <a:ext uri="{FF2B5EF4-FFF2-40B4-BE49-F238E27FC236}">
                  <a16:creationId xmlns:a16="http://schemas.microsoft.com/office/drawing/2014/main" id="{235C9461-A9F1-6F54-EE42-84F83749AE32}"/>
                </a:ext>
              </a:extLst>
            </p:cNvPr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4185;p44">
              <a:extLst>
                <a:ext uri="{FF2B5EF4-FFF2-40B4-BE49-F238E27FC236}">
                  <a16:creationId xmlns:a16="http://schemas.microsoft.com/office/drawing/2014/main" id="{05A79846-F2A2-1E5E-C973-C23CEF937760}"/>
                </a:ext>
              </a:extLst>
            </p:cNvPr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4186;p44">
              <a:extLst>
                <a:ext uri="{FF2B5EF4-FFF2-40B4-BE49-F238E27FC236}">
                  <a16:creationId xmlns:a16="http://schemas.microsoft.com/office/drawing/2014/main" id="{FCDD405B-3287-9D50-6D16-ED5D6FE80064}"/>
                </a:ext>
              </a:extLst>
            </p:cNvPr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4187;p44">
              <a:extLst>
                <a:ext uri="{FF2B5EF4-FFF2-40B4-BE49-F238E27FC236}">
                  <a16:creationId xmlns:a16="http://schemas.microsoft.com/office/drawing/2014/main" id="{41EF8790-0077-2300-F605-5294AE08DF93}"/>
                </a:ext>
              </a:extLst>
            </p:cNvPr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4188;p44">
              <a:extLst>
                <a:ext uri="{FF2B5EF4-FFF2-40B4-BE49-F238E27FC236}">
                  <a16:creationId xmlns:a16="http://schemas.microsoft.com/office/drawing/2014/main" id="{6E74E36E-F35D-6AEB-F221-E40A3B27A93F}"/>
                </a:ext>
              </a:extLst>
            </p:cNvPr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4189;p44">
              <a:extLst>
                <a:ext uri="{FF2B5EF4-FFF2-40B4-BE49-F238E27FC236}">
                  <a16:creationId xmlns:a16="http://schemas.microsoft.com/office/drawing/2014/main" id="{FEB5CC38-3DD7-B47C-DA3A-09AF4BD7DEA2}"/>
                </a:ext>
              </a:extLst>
            </p:cNvPr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4190;p44">
              <a:extLst>
                <a:ext uri="{FF2B5EF4-FFF2-40B4-BE49-F238E27FC236}">
                  <a16:creationId xmlns:a16="http://schemas.microsoft.com/office/drawing/2014/main" id="{1FBB0E77-9BA9-F496-F913-2ACEF0A51020}"/>
                </a:ext>
              </a:extLst>
            </p:cNvPr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4191;p44">
              <a:extLst>
                <a:ext uri="{FF2B5EF4-FFF2-40B4-BE49-F238E27FC236}">
                  <a16:creationId xmlns:a16="http://schemas.microsoft.com/office/drawing/2014/main" id="{DE9B0912-6FA6-F5A4-8C84-D52D2F88A1A4}"/>
                </a:ext>
              </a:extLst>
            </p:cNvPr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4192;p44">
              <a:extLst>
                <a:ext uri="{FF2B5EF4-FFF2-40B4-BE49-F238E27FC236}">
                  <a16:creationId xmlns:a16="http://schemas.microsoft.com/office/drawing/2014/main" id="{DAC0262E-FE31-9092-BC1F-B1D5FC63F1CA}"/>
                </a:ext>
              </a:extLst>
            </p:cNvPr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4193;p44">
              <a:extLst>
                <a:ext uri="{FF2B5EF4-FFF2-40B4-BE49-F238E27FC236}">
                  <a16:creationId xmlns:a16="http://schemas.microsoft.com/office/drawing/2014/main" id="{30FB4076-308C-8E07-9800-BC388C4DD7C5}"/>
                </a:ext>
              </a:extLst>
            </p:cNvPr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4194;p44">
              <a:extLst>
                <a:ext uri="{FF2B5EF4-FFF2-40B4-BE49-F238E27FC236}">
                  <a16:creationId xmlns:a16="http://schemas.microsoft.com/office/drawing/2014/main" id="{342D8E74-8AAD-9BA8-EA6D-8A628F38355C}"/>
                </a:ext>
              </a:extLst>
            </p:cNvPr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4195;p44">
              <a:extLst>
                <a:ext uri="{FF2B5EF4-FFF2-40B4-BE49-F238E27FC236}">
                  <a16:creationId xmlns:a16="http://schemas.microsoft.com/office/drawing/2014/main" id="{5B552EBA-5F87-91AA-DE82-F53FF35268BB}"/>
                </a:ext>
              </a:extLst>
            </p:cNvPr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4196;p44">
              <a:extLst>
                <a:ext uri="{FF2B5EF4-FFF2-40B4-BE49-F238E27FC236}">
                  <a16:creationId xmlns:a16="http://schemas.microsoft.com/office/drawing/2014/main" id="{0AAE4E79-BC91-826B-2325-4BB66ED9D08E}"/>
                </a:ext>
              </a:extLst>
            </p:cNvPr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4197;p44">
              <a:extLst>
                <a:ext uri="{FF2B5EF4-FFF2-40B4-BE49-F238E27FC236}">
                  <a16:creationId xmlns:a16="http://schemas.microsoft.com/office/drawing/2014/main" id="{9B74427E-6C7A-FBDD-78CC-916839889ABE}"/>
                </a:ext>
              </a:extLst>
            </p:cNvPr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4198;p44">
              <a:extLst>
                <a:ext uri="{FF2B5EF4-FFF2-40B4-BE49-F238E27FC236}">
                  <a16:creationId xmlns:a16="http://schemas.microsoft.com/office/drawing/2014/main" id="{02E60DEF-01B4-BF0D-593A-B9DDAD4DDB10}"/>
                </a:ext>
              </a:extLst>
            </p:cNvPr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4199;p44">
              <a:extLst>
                <a:ext uri="{FF2B5EF4-FFF2-40B4-BE49-F238E27FC236}">
                  <a16:creationId xmlns:a16="http://schemas.microsoft.com/office/drawing/2014/main" id="{DFA93459-91DA-857E-9317-F333F25DF0A5}"/>
                </a:ext>
              </a:extLst>
            </p:cNvPr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4200;p44">
              <a:extLst>
                <a:ext uri="{FF2B5EF4-FFF2-40B4-BE49-F238E27FC236}">
                  <a16:creationId xmlns:a16="http://schemas.microsoft.com/office/drawing/2014/main" id="{4320BDCA-862A-192C-FE2B-2F7C786570AB}"/>
                </a:ext>
              </a:extLst>
            </p:cNvPr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4201;p44">
              <a:extLst>
                <a:ext uri="{FF2B5EF4-FFF2-40B4-BE49-F238E27FC236}">
                  <a16:creationId xmlns:a16="http://schemas.microsoft.com/office/drawing/2014/main" id="{47D637B8-7EC4-7D62-3402-52D3609B2260}"/>
                </a:ext>
              </a:extLst>
            </p:cNvPr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4202;p44">
              <a:extLst>
                <a:ext uri="{FF2B5EF4-FFF2-40B4-BE49-F238E27FC236}">
                  <a16:creationId xmlns:a16="http://schemas.microsoft.com/office/drawing/2014/main" id="{E2826C7E-5844-43D7-A835-73ECFBD94EE4}"/>
                </a:ext>
              </a:extLst>
            </p:cNvPr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4203;p44">
              <a:extLst>
                <a:ext uri="{FF2B5EF4-FFF2-40B4-BE49-F238E27FC236}">
                  <a16:creationId xmlns:a16="http://schemas.microsoft.com/office/drawing/2014/main" id="{12FD2531-90D5-23F5-CD37-2BDA34AD8972}"/>
                </a:ext>
              </a:extLst>
            </p:cNvPr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4204;p44">
              <a:extLst>
                <a:ext uri="{FF2B5EF4-FFF2-40B4-BE49-F238E27FC236}">
                  <a16:creationId xmlns:a16="http://schemas.microsoft.com/office/drawing/2014/main" id="{E6923C70-FE8A-C5BE-7A97-896F93A3A775}"/>
                </a:ext>
              </a:extLst>
            </p:cNvPr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4205;p44">
              <a:extLst>
                <a:ext uri="{FF2B5EF4-FFF2-40B4-BE49-F238E27FC236}">
                  <a16:creationId xmlns:a16="http://schemas.microsoft.com/office/drawing/2014/main" id="{70026B69-2ED2-941B-A041-AA1165844BD7}"/>
                </a:ext>
              </a:extLst>
            </p:cNvPr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4206;p44">
              <a:extLst>
                <a:ext uri="{FF2B5EF4-FFF2-40B4-BE49-F238E27FC236}">
                  <a16:creationId xmlns:a16="http://schemas.microsoft.com/office/drawing/2014/main" id="{4C97186D-521B-0AE0-ACF3-9F8B0D3CBF95}"/>
                </a:ext>
              </a:extLst>
            </p:cNvPr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4207;p44">
              <a:extLst>
                <a:ext uri="{FF2B5EF4-FFF2-40B4-BE49-F238E27FC236}">
                  <a16:creationId xmlns:a16="http://schemas.microsoft.com/office/drawing/2014/main" id="{D4878CFF-ABAA-7790-2C30-D976BA23A1F1}"/>
                </a:ext>
              </a:extLst>
            </p:cNvPr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4208;p44">
              <a:extLst>
                <a:ext uri="{FF2B5EF4-FFF2-40B4-BE49-F238E27FC236}">
                  <a16:creationId xmlns:a16="http://schemas.microsoft.com/office/drawing/2014/main" id="{27B4BCE5-F373-121D-8134-F620C534DF9C}"/>
                </a:ext>
              </a:extLst>
            </p:cNvPr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4209;p44">
              <a:extLst>
                <a:ext uri="{FF2B5EF4-FFF2-40B4-BE49-F238E27FC236}">
                  <a16:creationId xmlns:a16="http://schemas.microsoft.com/office/drawing/2014/main" id="{30C9B05F-303B-65B3-C636-79C98ED6351A}"/>
                </a:ext>
              </a:extLst>
            </p:cNvPr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4210;p44">
              <a:extLst>
                <a:ext uri="{FF2B5EF4-FFF2-40B4-BE49-F238E27FC236}">
                  <a16:creationId xmlns:a16="http://schemas.microsoft.com/office/drawing/2014/main" id="{A90CC880-AA10-27CA-3928-045CF33357EB}"/>
                </a:ext>
              </a:extLst>
            </p:cNvPr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85" name="Google Shape;3805;p44">
            <a:extLst>
              <a:ext uri="{FF2B5EF4-FFF2-40B4-BE49-F238E27FC236}">
                <a16:creationId xmlns:a16="http://schemas.microsoft.com/office/drawing/2014/main" id="{07072E7E-1702-B7E3-AE16-779746EBD553}"/>
              </a:ext>
            </a:extLst>
          </p:cNvPr>
          <p:cNvGrpSpPr/>
          <p:nvPr/>
        </p:nvGrpSpPr>
        <p:grpSpPr>
          <a:xfrm>
            <a:off x="4233645" y="5381578"/>
            <a:ext cx="679184" cy="678280"/>
            <a:chOff x="3514800" y="5145975"/>
            <a:chExt cx="233525" cy="233225"/>
          </a:xfrm>
          <a:solidFill>
            <a:schemeClr val="bg1">
              <a:alpha val="23645"/>
            </a:schemeClr>
          </a:solidFill>
        </p:grpSpPr>
        <p:sp>
          <p:nvSpPr>
            <p:cNvPr id="1386" name="Google Shape;3806;p44">
              <a:extLst>
                <a:ext uri="{FF2B5EF4-FFF2-40B4-BE49-F238E27FC236}">
                  <a16:creationId xmlns:a16="http://schemas.microsoft.com/office/drawing/2014/main" id="{25361AD4-9221-9B2A-F0D0-1BD1EE152CD7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3807;p44">
              <a:extLst>
                <a:ext uri="{FF2B5EF4-FFF2-40B4-BE49-F238E27FC236}">
                  <a16:creationId xmlns:a16="http://schemas.microsoft.com/office/drawing/2014/main" id="{4686D2B5-0CF2-AE65-3EB7-22349F5BC7A8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3808;p44">
              <a:extLst>
                <a:ext uri="{FF2B5EF4-FFF2-40B4-BE49-F238E27FC236}">
                  <a16:creationId xmlns:a16="http://schemas.microsoft.com/office/drawing/2014/main" id="{12288130-258E-6C0D-B274-4559B59ED2DA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3809;p44">
              <a:extLst>
                <a:ext uri="{FF2B5EF4-FFF2-40B4-BE49-F238E27FC236}">
                  <a16:creationId xmlns:a16="http://schemas.microsoft.com/office/drawing/2014/main" id="{A4129747-1736-CDB0-070B-DCFE629BCC78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3810;p44">
              <a:extLst>
                <a:ext uri="{FF2B5EF4-FFF2-40B4-BE49-F238E27FC236}">
                  <a16:creationId xmlns:a16="http://schemas.microsoft.com/office/drawing/2014/main" id="{C502CCCB-4B99-AFD8-1F83-34B82998B0BE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3811;p44">
              <a:extLst>
                <a:ext uri="{FF2B5EF4-FFF2-40B4-BE49-F238E27FC236}">
                  <a16:creationId xmlns:a16="http://schemas.microsoft.com/office/drawing/2014/main" id="{38840423-3A8E-98AA-1235-5FD1497E5A2E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3812;p44">
              <a:extLst>
                <a:ext uri="{FF2B5EF4-FFF2-40B4-BE49-F238E27FC236}">
                  <a16:creationId xmlns:a16="http://schemas.microsoft.com/office/drawing/2014/main" id="{1584C15D-E6CC-CD9F-9FAC-1FE5FBBB1AA3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3813;p44">
              <a:extLst>
                <a:ext uri="{FF2B5EF4-FFF2-40B4-BE49-F238E27FC236}">
                  <a16:creationId xmlns:a16="http://schemas.microsoft.com/office/drawing/2014/main" id="{3B5CD7DF-847C-5469-B04C-89407130FE9D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3814;p44">
              <a:extLst>
                <a:ext uri="{FF2B5EF4-FFF2-40B4-BE49-F238E27FC236}">
                  <a16:creationId xmlns:a16="http://schemas.microsoft.com/office/drawing/2014/main" id="{1A32F4D2-4422-B4AF-98A2-8AC8B529AC5C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3815;p44">
              <a:extLst>
                <a:ext uri="{FF2B5EF4-FFF2-40B4-BE49-F238E27FC236}">
                  <a16:creationId xmlns:a16="http://schemas.microsoft.com/office/drawing/2014/main" id="{4FFDD69D-5578-FA58-D093-B528AC8894FC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3816;p44">
              <a:extLst>
                <a:ext uri="{FF2B5EF4-FFF2-40B4-BE49-F238E27FC236}">
                  <a16:creationId xmlns:a16="http://schemas.microsoft.com/office/drawing/2014/main" id="{F43409C8-502D-EE42-AEEE-4B2941B3BF56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3817;p44">
              <a:extLst>
                <a:ext uri="{FF2B5EF4-FFF2-40B4-BE49-F238E27FC236}">
                  <a16:creationId xmlns:a16="http://schemas.microsoft.com/office/drawing/2014/main" id="{62FA1E99-5647-DF86-D3E7-90BF56DF9B45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3818;p44">
              <a:extLst>
                <a:ext uri="{FF2B5EF4-FFF2-40B4-BE49-F238E27FC236}">
                  <a16:creationId xmlns:a16="http://schemas.microsoft.com/office/drawing/2014/main" id="{F8495B5B-11B3-C634-55DA-26A9525BAF2B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99" name="Google Shape;3841;p44">
            <a:extLst>
              <a:ext uri="{FF2B5EF4-FFF2-40B4-BE49-F238E27FC236}">
                <a16:creationId xmlns:a16="http://schemas.microsoft.com/office/drawing/2014/main" id="{2DF0679B-88EF-B46B-EF29-A1565545B424}"/>
              </a:ext>
            </a:extLst>
          </p:cNvPr>
          <p:cNvGrpSpPr/>
          <p:nvPr/>
        </p:nvGrpSpPr>
        <p:grpSpPr>
          <a:xfrm>
            <a:off x="5965763" y="5309385"/>
            <a:ext cx="751956" cy="756169"/>
            <a:chOff x="4818100" y="1507675"/>
            <a:chExt cx="71225" cy="71625"/>
          </a:xfrm>
          <a:solidFill>
            <a:schemeClr val="bg1">
              <a:alpha val="23645"/>
            </a:schemeClr>
          </a:solidFill>
        </p:grpSpPr>
        <p:sp>
          <p:nvSpPr>
            <p:cNvPr id="1400" name="Google Shape;3842;p44">
              <a:extLst>
                <a:ext uri="{FF2B5EF4-FFF2-40B4-BE49-F238E27FC236}">
                  <a16:creationId xmlns:a16="http://schemas.microsoft.com/office/drawing/2014/main" id="{D75EE681-AA35-32C5-3339-A8CFD98B1CD6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3843;p44">
              <a:extLst>
                <a:ext uri="{FF2B5EF4-FFF2-40B4-BE49-F238E27FC236}">
                  <a16:creationId xmlns:a16="http://schemas.microsoft.com/office/drawing/2014/main" id="{B0459861-A3C8-A196-B1B5-7B0E8EB16BDF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3844;p44">
              <a:extLst>
                <a:ext uri="{FF2B5EF4-FFF2-40B4-BE49-F238E27FC236}">
                  <a16:creationId xmlns:a16="http://schemas.microsoft.com/office/drawing/2014/main" id="{6640E600-2951-7388-E5DF-20C630EC2616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3845;p44">
              <a:extLst>
                <a:ext uri="{FF2B5EF4-FFF2-40B4-BE49-F238E27FC236}">
                  <a16:creationId xmlns:a16="http://schemas.microsoft.com/office/drawing/2014/main" id="{628EA6EB-C7B2-4597-1017-90B2CE7DD3E3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4" name="Google Shape;3846;p44">
            <a:extLst>
              <a:ext uri="{FF2B5EF4-FFF2-40B4-BE49-F238E27FC236}">
                <a16:creationId xmlns:a16="http://schemas.microsoft.com/office/drawing/2014/main" id="{D511B6E3-937C-06EA-122D-85AE360C40ED}"/>
              </a:ext>
            </a:extLst>
          </p:cNvPr>
          <p:cNvGrpSpPr/>
          <p:nvPr/>
        </p:nvGrpSpPr>
        <p:grpSpPr>
          <a:xfrm>
            <a:off x="5050425" y="5328389"/>
            <a:ext cx="837735" cy="784673"/>
            <a:chOff x="4721450" y="1509475"/>
            <a:chExt cx="79350" cy="74325"/>
          </a:xfrm>
          <a:solidFill>
            <a:schemeClr val="bg1">
              <a:alpha val="23645"/>
            </a:schemeClr>
          </a:solidFill>
        </p:grpSpPr>
        <p:sp>
          <p:nvSpPr>
            <p:cNvPr id="1405" name="Google Shape;3847;p44">
              <a:extLst>
                <a:ext uri="{FF2B5EF4-FFF2-40B4-BE49-F238E27FC236}">
                  <a16:creationId xmlns:a16="http://schemas.microsoft.com/office/drawing/2014/main" id="{3C75847D-BD13-046F-7547-CAF8376ECAB4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3848;p44">
              <a:extLst>
                <a:ext uri="{FF2B5EF4-FFF2-40B4-BE49-F238E27FC236}">
                  <a16:creationId xmlns:a16="http://schemas.microsoft.com/office/drawing/2014/main" id="{0CC85F36-DF18-6FAD-3C8C-A075F451F0EC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3849;p44">
              <a:extLst>
                <a:ext uri="{FF2B5EF4-FFF2-40B4-BE49-F238E27FC236}">
                  <a16:creationId xmlns:a16="http://schemas.microsoft.com/office/drawing/2014/main" id="{F731B631-F70D-2BFF-9C76-BF1ECE199BCD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3850;p44">
              <a:extLst>
                <a:ext uri="{FF2B5EF4-FFF2-40B4-BE49-F238E27FC236}">
                  <a16:creationId xmlns:a16="http://schemas.microsoft.com/office/drawing/2014/main" id="{B7384AF1-E6EC-BB63-6557-1D5150272715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9" name="Google Shape;3857;p44">
            <a:extLst>
              <a:ext uri="{FF2B5EF4-FFF2-40B4-BE49-F238E27FC236}">
                <a16:creationId xmlns:a16="http://schemas.microsoft.com/office/drawing/2014/main" id="{B696F5D2-BB88-B5B3-7BD4-ACDEE46E54A7}"/>
              </a:ext>
            </a:extLst>
          </p:cNvPr>
          <p:cNvGrpSpPr/>
          <p:nvPr/>
        </p:nvGrpSpPr>
        <p:grpSpPr>
          <a:xfrm>
            <a:off x="2433903" y="5387082"/>
            <a:ext cx="668839" cy="667256"/>
            <a:chOff x="2637425" y="5179000"/>
            <a:chExt cx="196725" cy="196275"/>
          </a:xfrm>
          <a:solidFill>
            <a:schemeClr val="bg1">
              <a:alpha val="23645"/>
            </a:schemeClr>
          </a:solidFill>
        </p:grpSpPr>
        <p:sp>
          <p:nvSpPr>
            <p:cNvPr id="1410" name="Google Shape;3858;p44">
              <a:extLst>
                <a:ext uri="{FF2B5EF4-FFF2-40B4-BE49-F238E27FC236}">
                  <a16:creationId xmlns:a16="http://schemas.microsoft.com/office/drawing/2014/main" id="{980BA202-4DDF-C141-BB83-A01A6FCDF24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3859;p44">
              <a:extLst>
                <a:ext uri="{FF2B5EF4-FFF2-40B4-BE49-F238E27FC236}">
                  <a16:creationId xmlns:a16="http://schemas.microsoft.com/office/drawing/2014/main" id="{309664C2-B3BA-66DD-E08C-8E13E12237D1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3860;p44">
              <a:extLst>
                <a:ext uri="{FF2B5EF4-FFF2-40B4-BE49-F238E27FC236}">
                  <a16:creationId xmlns:a16="http://schemas.microsoft.com/office/drawing/2014/main" id="{D618EC46-1A7A-695C-1019-2FC47B41F47A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3861;p44">
              <a:extLst>
                <a:ext uri="{FF2B5EF4-FFF2-40B4-BE49-F238E27FC236}">
                  <a16:creationId xmlns:a16="http://schemas.microsoft.com/office/drawing/2014/main" id="{7C9959E2-5D14-901C-6959-57D9C48A0E3B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3862;p44">
              <a:extLst>
                <a:ext uri="{FF2B5EF4-FFF2-40B4-BE49-F238E27FC236}">
                  <a16:creationId xmlns:a16="http://schemas.microsoft.com/office/drawing/2014/main" id="{9E4C90DA-D868-2213-9DE4-0F3C7701F04E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3863;p44">
              <a:extLst>
                <a:ext uri="{FF2B5EF4-FFF2-40B4-BE49-F238E27FC236}">
                  <a16:creationId xmlns:a16="http://schemas.microsoft.com/office/drawing/2014/main" id="{7E69FBAC-E8C3-DA97-15E8-490E7FFD4B91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3864;p44">
              <a:extLst>
                <a:ext uri="{FF2B5EF4-FFF2-40B4-BE49-F238E27FC236}">
                  <a16:creationId xmlns:a16="http://schemas.microsoft.com/office/drawing/2014/main" id="{E36E63DB-1625-125F-828A-B8DAC82BFEB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3865;p44">
              <a:extLst>
                <a:ext uri="{FF2B5EF4-FFF2-40B4-BE49-F238E27FC236}">
                  <a16:creationId xmlns:a16="http://schemas.microsoft.com/office/drawing/2014/main" id="{B2DCBA8C-4FBF-92A9-4849-B55F023BD277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3866;p44">
              <a:extLst>
                <a:ext uri="{FF2B5EF4-FFF2-40B4-BE49-F238E27FC236}">
                  <a16:creationId xmlns:a16="http://schemas.microsoft.com/office/drawing/2014/main" id="{8FCBF3E7-D858-F73D-EBEE-006C4E379FAF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3867;p44">
              <a:extLst>
                <a:ext uri="{FF2B5EF4-FFF2-40B4-BE49-F238E27FC236}">
                  <a16:creationId xmlns:a16="http://schemas.microsoft.com/office/drawing/2014/main" id="{A7B9A183-6A92-2A1B-3B18-CD8DBCABEEE5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3868;p44">
              <a:extLst>
                <a:ext uri="{FF2B5EF4-FFF2-40B4-BE49-F238E27FC236}">
                  <a16:creationId xmlns:a16="http://schemas.microsoft.com/office/drawing/2014/main" id="{5C849AA3-5AEC-B47F-39DD-C99F07ADA6C0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3869;p44">
              <a:extLst>
                <a:ext uri="{FF2B5EF4-FFF2-40B4-BE49-F238E27FC236}">
                  <a16:creationId xmlns:a16="http://schemas.microsoft.com/office/drawing/2014/main" id="{A5CB0A85-C855-28FD-37D7-9708C9EF38AD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3870;p44">
              <a:extLst>
                <a:ext uri="{FF2B5EF4-FFF2-40B4-BE49-F238E27FC236}">
                  <a16:creationId xmlns:a16="http://schemas.microsoft.com/office/drawing/2014/main" id="{DBBFE6EE-E5C2-7A11-B2D0-D55BB3404309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3871;p44">
              <a:extLst>
                <a:ext uri="{FF2B5EF4-FFF2-40B4-BE49-F238E27FC236}">
                  <a16:creationId xmlns:a16="http://schemas.microsoft.com/office/drawing/2014/main" id="{C4401E60-1AE0-B308-0FD3-41965FBB5DFA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3872;p44">
              <a:extLst>
                <a:ext uri="{FF2B5EF4-FFF2-40B4-BE49-F238E27FC236}">
                  <a16:creationId xmlns:a16="http://schemas.microsoft.com/office/drawing/2014/main" id="{F14A2DA6-7605-FFFE-5BDF-D2ADEE032E6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3873;p44">
              <a:extLst>
                <a:ext uri="{FF2B5EF4-FFF2-40B4-BE49-F238E27FC236}">
                  <a16:creationId xmlns:a16="http://schemas.microsoft.com/office/drawing/2014/main" id="{A9A66664-B6FB-CEB1-AD06-0DB0A7CACB0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3874;p44">
              <a:extLst>
                <a:ext uri="{FF2B5EF4-FFF2-40B4-BE49-F238E27FC236}">
                  <a16:creationId xmlns:a16="http://schemas.microsoft.com/office/drawing/2014/main" id="{3A45C148-263A-726D-1921-D54244B34813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3875;p44">
              <a:extLst>
                <a:ext uri="{FF2B5EF4-FFF2-40B4-BE49-F238E27FC236}">
                  <a16:creationId xmlns:a16="http://schemas.microsoft.com/office/drawing/2014/main" id="{FAE1E7F0-4831-A6A8-EDC4-B2DB77DFD32C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3876;p44">
              <a:extLst>
                <a:ext uri="{FF2B5EF4-FFF2-40B4-BE49-F238E27FC236}">
                  <a16:creationId xmlns:a16="http://schemas.microsoft.com/office/drawing/2014/main" id="{3691F69A-F7F9-2947-5929-9DB43DFEB608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3877;p44">
              <a:extLst>
                <a:ext uri="{FF2B5EF4-FFF2-40B4-BE49-F238E27FC236}">
                  <a16:creationId xmlns:a16="http://schemas.microsoft.com/office/drawing/2014/main" id="{98E976BB-E507-8DF7-0B99-709DD68D4C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3878;p44">
              <a:extLst>
                <a:ext uri="{FF2B5EF4-FFF2-40B4-BE49-F238E27FC236}">
                  <a16:creationId xmlns:a16="http://schemas.microsoft.com/office/drawing/2014/main" id="{E6FDEE98-C088-8A07-13D3-E0E0E65DADAA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3879;p44">
              <a:extLst>
                <a:ext uri="{FF2B5EF4-FFF2-40B4-BE49-F238E27FC236}">
                  <a16:creationId xmlns:a16="http://schemas.microsoft.com/office/drawing/2014/main" id="{0B041EE0-CF6D-6C8B-6A9D-BA4E8D0F0C09}"/>
                </a:ext>
              </a:extLst>
            </p:cNvPr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2" name="Google Shape;3880;p44">
            <a:extLst>
              <a:ext uri="{FF2B5EF4-FFF2-40B4-BE49-F238E27FC236}">
                <a16:creationId xmlns:a16="http://schemas.microsoft.com/office/drawing/2014/main" id="{F2D48C69-8709-51FC-5DE6-5EBDB87A319F}"/>
              </a:ext>
            </a:extLst>
          </p:cNvPr>
          <p:cNvGrpSpPr/>
          <p:nvPr/>
        </p:nvGrpSpPr>
        <p:grpSpPr>
          <a:xfrm>
            <a:off x="3302423" y="5354672"/>
            <a:ext cx="679193" cy="679804"/>
            <a:chOff x="3231350" y="5179700"/>
            <a:chExt cx="194775" cy="194950"/>
          </a:xfrm>
          <a:solidFill>
            <a:schemeClr val="bg1">
              <a:alpha val="23645"/>
            </a:schemeClr>
          </a:solidFill>
        </p:grpSpPr>
        <p:sp>
          <p:nvSpPr>
            <p:cNvPr id="1433" name="Google Shape;3881;p44">
              <a:extLst>
                <a:ext uri="{FF2B5EF4-FFF2-40B4-BE49-F238E27FC236}">
                  <a16:creationId xmlns:a16="http://schemas.microsoft.com/office/drawing/2014/main" id="{99633160-036C-80E1-C6E7-ECA8E5A83B35}"/>
                </a:ext>
              </a:extLst>
            </p:cNvPr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3882;p44">
              <a:extLst>
                <a:ext uri="{FF2B5EF4-FFF2-40B4-BE49-F238E27FC236}">
                  <a16:creationId xmlns:a16="http://schemas.microsoft.com/office/drawing/2014/main" id="{F4A57304-E4B3-750B-DC76-3623DAE672E7}"/>
                </a:ext>
              </a:extLst>
            </p:cNvPr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3883;p44">
              <a:extLst>
                <a:ext uri="{FF2B5EF4-FFF2-40B4-BE49-F238E27FC236}">
                  <a16:creationId xmlns:a16="http://schemas.microsoft.com/office/drawing/2014/main" id="{23C1AC21-1A00-5333-491E-05EC3EEBC0BB}"/>
                </a:ext>
              </a:extLst>
            </p:cNvPr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3884;p44">
              <a:extLst>
                <a:ext uri="{FF2B5EF4-FFF2-40B4-BE49-F238E27FC236}">
                  <a16:creationId xmlns:a16="http://schemas.microsoft.com/office/drawing/2014/main" id="{73E73046-2CFE-D64B-1213-6EFD56E9951E}"/>
                </a:ext>
              </a:extLst>
            </p:cNvPr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3885;p44">
              <a:extLst>
                <a:ext uri="{FF2B5EF4-FFF2-40B4-BE49-F238E27FC236}">
                  <a16:creationId xmlns:a16="http://schemas.microsoft.com/office/drawing/2014/main" id="{375E4794-AA6E-3786-E615-B829999736D4}"/>
                </a:ext>
              </a:extLst>
            </p:cNvPr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3886;p44">
              <a:extLst>
                <a:ext uri="{FF2B5EF4-FFF2-40B4-BE49-F238E27FC236}">
                  <a16:creationId xmlns:a16="http://schemas.microsoft.com/office/drawing/2014/main" id="{105F7B98-A263-872B-4AB6-845DB7A483D8}"/>
                </a:ext>
              </a:extLst>
            </p:cNvPr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3887;p44">
              <a:extLst>
                <a:ext uri="{FF2B5EF4-FFF2-40B4-BE49-F238E27FC236}">
                  <a16:creationId xmlns:a16="http://schemas.microsoft.com/office/drawing/2014/main" id="{CD985E12-2574-CF93-7028-084ACA0A0D17}"/>
                </a:ext>
              </a:extLst>
            </p:cNvPr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3888;p44">
              <a:extLst>
                <a:ext uri="{FF2B5EF4-FFF2-40B4-BE49-F238E27FC236}">
                  <a16:creationId xmlns:a16="http://schemas.microsoft.com/office/drawing/2014/main" id="{DA523738-90C2-4004-D5EF-C72D58B80B96}"/>
                </a:ext>
              </a:extLst>
            </p:cNvPr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3889;p44">
              <a:extLst>
                <a:ext uri="{FF2B5EF4-FFF2-40B4-BE49-F238E27FC236}">
                  <a16:creationId xmlns:a16="http://schemas.microsoft.com/office/drawing/2014/main" id="{A11CD485-F74B-7673-13C7-2EDA34A5B1F6}"/>
                </a:ext>
              </a:extLst>
            </p:cNvPr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3890;p44">
              <a:extLst>
                <a:ext uri="{FF2B5EF4-FFF2-40B4-BE49-F238E27FC236}">
                  <a16:creationId xmlns:a16="http://schemas.microsoft.com/office/drawing/2014/main" id="{386870A2-9A6B-2BEA-E504-7EDB0AEBAF74}"/>
                </a:ext>
              </a:extLst>
            </p:cNvPr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3891;p44">
              <a:extLst>
                <a:ext uri="{FF2B5EF4-FFF2-40B4-BE49-F238E27FC236}">
                  <a16:creationId xmlns:a16="http://schemas.microsoft.com/office/drawing/2014/main" id="{9C2305DF-5668-CA92-C37C-FAD6E1813BC6}"/>
                </a:ext>
              </a:extLst>
            </p:cNvPr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3892;p44">
              <a:extLst>
                <a:ext uri="{FF2B5EF4-FFF2-40B4-BE49-F238E27FC236}">
                  <a16:creationId xmlns:a16="http://schemas.microsoft.com/office/drawing/2014/main" id="{078057A3-4B24-1258-F1C7-58F5AA77B9E2}"/>
                </a:ext>
              </a:extLst>
            </p:cNvPr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3893;p44">
              <a:extLst>
                <a:ext uri="{FF2B5EF4-FFF2-40B4-BE49-F238E27FC236}">
                  <a16:creationId xmlns:a16="http://schemas.microsoft.com/office/drawing/2014/main" id="{10671BE8-7E54-4E7B-F984-99C345A0CE7C}"/>
                </a:ext>
              </a:extLst>
            </p:cNvPr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3894;p44">
              <a:extLst>
                <a:ext uri="{FF2B5EF4-FFF2-40B4-BE49-F238E27FC236}">
                  <a16:creationId xmlns:a16="http://schemas.microsoft.com/office/drawing/2014/main" id="{8DF4DD6F-2192-B7B4-760A-164FA9A1F5FA}"/>
                </a:ext>
              </a:extLst>
            </p:cNvPr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3895;p44">
              <a:extLst>
                <a:ext uri="{FF2B5EF4-FFF2-40B4-BE49-F238E27FC236}">
                  <a16:creationId xmlns:a16="http://schemas.microsoft.com/office/drawing/2014/main" id="{59A7B1B7-2D6B-F42A-ABC4-5386A65F14F5}"/>
                </a:ext>
              </a:extLst>
            </p:cNvPr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3896;p44">
              <a:extLst>
                <a:ext uri="{FF2B5EF4-FFF2-40B4-BE49-F238E27FC236}">
                  <a16:creationId xmlns:a16="http://schemas.microsoft.com/office/drawing/2014/main" id="{0BF5C082-5C1D-6BDE-545A-218185EC9E6F}"/>
                </a:ext>
              </a:extLst>
            </p:cNvPr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3897;p44">
              <a:extLst>
                <a:ext uri="{FF2B5EF4-FFF2-40B4-BE49-F238E27FC236}">
                  <a16:creationId xmlns:a16="http://schemas.microsoft.com/office/drawing/2014/main" id="{9DE9465B-D482-FCA3-FFD7-1F50CD2B6103}"/>
                </a:ext>
              </a:extLst>
            </p:cNvPr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3898;p44">
              <a:extLst>
                <a:ext uri="{FF2B5EF4-FFF2-40B4-BE49-F238E27FC236}">
                  <a16:creationId xmlns:a16="http://schemas.microsoft.com/office/drawing/2014/main" id="{790BE9A6-9C19-4AFA-29A5-3E2342E3CBD6}"/>
                </a:ext>
              </a:extLst>
            </p:cNvPr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3899;p44">
              <a:extLst>
                <a:ext uri="{FF2B5EF4-FFF2-40B4-BE49-F238E27FC236}">
                  <a16:creationId xmlns:a16="http://schemas.microsoft.com/office/drawing/2014/main" id="{6BB0F1FE-E9AE-7CCC-7A62-3D3C11712F48}"/>
                </a:ext>
              </a:extLst>
            </p:cNvPr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3900;p44">
              <a:extLst>
                <a:ext uri="{FF2B5EF4-FFF2-40B4-BE49-F238E27FC236}">
                  <a16:creationId xmlns:a16="http://schemas.microsoft.com/office/drawing/2014/main" id="{870724F6-F8DE-961C-746D-EFA29FBD6F82}"/>
                </a:ext>
              </a:extLst>
            </p:cNvPr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3901;p44">
              <a:extLst>
                <a:ext uri="{FF2B5EF4-FFF2-40B4-BE49-F238E27FC236}">
                  <a16:creationId xmlns:a16="http://schemas.microsoft.com/office/drawing/2014/main" id="{8D222C0C-2BFA-6EE1-8481-7EA59FE00BB5}"/>
                </a:ext>
              </a:extLst>
            </p:cNvPr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3902;p44">
              <a:extLst>
                <a:ext uri="{FF2B5EF4-FFF2-40B4-BE49-F238E27FC236}">
                  <a16:creationId xmlns:a16="http://schemas.microsoft.com/office/drawing/2014/main" id="{CB970AC7-36DE-D8C4-BBF3-8941646EA06C}"/>
                </a:ext>
              </a:extLst>
            </p:cNvPr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3903;p44">
              <a:extLst>
                <a:ext uri="{FF2B5EF4-FFF2-40B4-BE49-F238E27FC236}">
                  <a16:creationId xmlns:a16="http://schemas.microsoft.com/office/drawing/2014/main" id="{E98B0FD9-EE06-D787-E497-0FFBEC102E35}"/>
                </a:ext>
              </a:extLst>
            </p:cNvPr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3904;p44">
              <a:extLst>
                <a:ext uri="{FF2B5EF4-FFF2-40B4-BE49-F238E27FC236}">
                  <a16:creationId xmlns:a16="http://schemas.microsoft.com/office/drawing/2014/main" id="{6A0D3D04-86FA-D183-3A56-F688DF00B310}"/>
                </a:ext>
              </a:extLst>
            </p:cNvPr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3905;p44">
              <a:extLst>
                <a:ext uri="{FF2B5EF4-FFF2-40B4-BE49-F238E27FC236}">
                  <a16:creationId xmlns:a16="http://schemas.microsoft.com/office/drawing/2014/main" id="{8568018E-E028-A0F8-72B1-7549C4E4A23D}"/>
                </a:ext>
              </a:extLst>
            </p:cNvPr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3906;p44">
              <a:extLst>
                <a:ext uri="{FF2B5EF4-FFF2-40B4-BE49-F238E27FC236}">
                  <a16:creationId xmlns:a16="http://schemas.microsoft.com/office/drawing/2014/main" id="{6469AC50-1BB1-C983-6ACF-709056C33B1A}"/>
                </a:ext>
              </a:extLst>
            </p:cNvPr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3907;p44">
              <a:extLst>
                <a:ext uri="{FF2B5EF4-FFF2-40B4-BE49-F238E27FC236}">
                  <a16:creationId xmlns:a16="http://schemas.microsoft.com/office/drawing/2014/main" id="{16BC210A-9EF3-3722-276B-978E6160988F}"/>
                </a:ext>
              </a:extLst>
            </p:cNvPr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3908;p44">
              <a:extLst>
                <a:ext uri="{FF2B5EF4-FFF2-40B4-BE49-F238E27FC236}">
                  <a16:creationId xmlns:a16="http://schemas.microsoft.com/office/drawing/2014/main" id="{4EF3B89F-9306-227E-BEA6-77E288911E3A}"/>
                </a:ext>
              </a:extLst>
            </p:cNvPr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3909;p44">
              <a:extLst>
                <a:ext uri="{FF2B5EF4-FFF2-40B4-BE49-F238E27FC236}">
                  <a16:creationId xmlns:a16="http://schemas.microsoft.com/office/drawing/2014/main" id="{5D9333A6-740D-6D5D-874D-BA74A973EF6D}"/>
                </a:ext>
              </a:extLst>
            </p:cNvPr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3910;p44">
              <a:extLst>
                <a:ext uri="{FF2B5EF4-FFF2-40B4-BE49-F238E27FC236}">
                  <a16:creationId xmlns:a16="http://schemas.microsoft.com/office/drawing/2014/main" id="{D227F9A8-20DC-556A-0BFC-88E32E11C395}"/>
                </a:ext>
              </a:extLst>
            </p:cNvPr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3911;p44">
              <a:extLst>
                <a:ext uri="{FF2B5EF4-FFF2-40B4-BE49-F238E27FC236}">
                  <a16:creationId xmlns:a16="http://schemas.microsoft.com/office/drawing/2014/main" id="{F5C470FA-9EAA-E53C-CD3F-D2D255F720AD}"/>
                </a:ext>
              </a:extLst>
            </p:cNvPr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3912;p44">
              <a:extLst>
                <a:ext uri="{FF2B5EF4-FFF2-40B4-BE49-F238E27FC236}">
                  <a16:creationId xmlns:a16="http://schemas.microsoft.com/office/drawing/2014/main" id="{8D8E717B-9A22-3FF4-4893-BB32DEDC14F7}"/>
                </a:ext>
              </a:extLst>
            </p:cNvPr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3913;p44">
              <a:extLst>
                <a:ext uri="{FF2B5EF4-FFF2-40B4-BE49-F238E27FC236}">
                  <a16:creationId xmlns:a16="http://schemas.microsoft.com/office/drawing/2014/main" id="{0C10B5A8-FDC7-F41F-2DCA-CF7AAF7DBE56}"/>
                </a:ext>
              </a:extLst>
            </p:cNvPr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3914;p44">
              <a:extLst>
                <a:ext uri="{FF2B5EF4-FFF2-40B4-BE49-F238E27FC236}">
                  <a16:creationId xmlns:a16="http://schemas.microsoft.com/office/drawing/2014/main" id="{F35FF0BC-3B1D-E6DB-1C1D-71C0E7C736E2}"/>
                </a:ext>
              </a:extLst>
            </p:cNvPr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3915;p44">
              <a:extLst>
                <a:ext uri="{FF2B5EF4-FFF2-40B4-BE49-F238E27FC236}">
                  <a16:creationId xmlns:a16="http://schemas.microsoft.com/office/drawing/2014/main" id="{B594B140-1B4E-3970-C86D-B100CA351B9D}"/>
                </a:ext>
              </a:extLst>
            </p:cNvPr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3916;p44">
              <a:extLst>
                <a:ext uri="{FF2B5EF4-FFF2-40B4-BE49-F238E27FC236}">
                  <a16:creationId xmlns:a16="http://schemas.microsoft.com/office/drawing/2014/main" id="{F4354914-5B39-A3AA-F184-64983CB453E8}"/>
                </a:ext>
              </a:extLst>
            </p:cNvPr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3917;p44">
              <a:extLst>
                <a:ext uri="{FF2B5EF4-FFF2-40B4-BE49-F238E27FC236}">
                  <a16:creationId xmlns:a16="http://schemas.microsoft.com/office/drawing/2014/main" id="{A56BC016-7DF5-1532-DDA7-186540933272}"/>
                </a:ext>
              </a:extLst>
            </p:cNvPr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3918;p44">
              <a:extLst>
                <a:ext uri="{FF2B5EF4-FFF2-40B4-BE49-F238E27FC236}">
                  <a16:creationId xmlns:a16="http://schemas.microsoft.com/office/drawing/2014/main" id="{00539F1B-65D7-5B2A-3047-2462D13C5B69}"/>
                </a:ext>
              </a:extLst>
            </p:cNvPr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3919;p44">
              <a:extLst>
                <a:ext uri="{FF2B5EF4-FFF2-40B4-BE49-F238E27FC236}">
                  <a16:creationId xmlns:a16="http://schemas.microsoft.com/office/drawing/2014/main" id="{48C8B7BC-26F5-5652-7AB4-BD207BD73560}"/>
                </a:ext>
              </a:extLst>
            </p:cNvPr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3920;p44">
              <a:extLst>
                <a:ext uri="{FF2B5EF4-FFF2-40B4-BE49-F238E27FC236}">
                  <a16:creationId xmlns:a16="http://schemas.microsoft.com/office/drawing/2014/main" id="{74F3B5BF-55F5-20C7-67AA-359A32C62178}"/>
                </a:ext>
              </a:extLst>
            </p:cNvPr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3921;p44">
              <a:extLst>
                <a:ext uri="{FF2B5EF4-FFF2-40B4-BE49-F238E27FC236}">
                  <a16:creationId xmlns:a16="http://schemas.microsoft.com/office/drawing/2014/main" id="{CB1725A4-C3B2-67CA-0777-70DAE11C77D2}"/>
                </a:ext>
              </a:extLst>
            </p:cNvPr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3922;p44">
              <a:extLst>
                <a:ext uri="{FF2B5EF4-FFF2-40B4-BE49-F238E27FC236}">
                  <a16:creationId xmlns:a16="http://schemas.microsoft.com/office/drawing/2014/main" id="{7525FF47-8601-92C7-23B8-2D01F44D8409}"/>
                </a:ext>
              </a:extLst>
            </p:cNvPr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3923;p44">
              <a:extLst>
                <a:ext uri="{FF2B5EF4-FFF2-40B4-BE49-F238E27FC236}">
                  <a16:creationId xmlns:a16="http://schemas.microsoft.com/office/drawing/2014/main" id="{E2295573-E532-B1B9-4039-10CB81793978}"/>
                </a:ext>
              </a:extLst>
            </p:cNvPr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3924;p44">
              <a:extLst>
                <a:ext uri="{FF2B5EF4-FFF2-40B4-BE49-F238E27FC236}">
                  <a16:creationId xmlns:a16="http://schemas.microsoft.com/office/drawing/2014/main" id="{F87EA255-1739-BB26-2169-8B63C43F61D2}"/>
                </a:ext>
              </a:extLst>
            </p:cNvPr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3925;p44">
              <a:extLst>
                <a:ext uri="{FF2B5EF4-FFF2-40B4-BE49-F238E27FC236}">
                  <a16:creationId xmlns:a16="http://schemas.microsoft.com/office/drawing/2014/main" id="{1727DC99-747A-697B-0F46-D94FDA9F15AE}"/>
                </a:ext>
              </a:extLst>
            </p:cNvPr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3926;p44">
              <a:extLst>
                <a:ext uri="{FF2B5EF4-FFF2-40B4-BE49-F238E27FC236}">
                  <a16:creationId xmlns:a16="http://schemas.microsoft.com/office/drawing/2014/main" id="{95291301-1223-F02D-7953-2663CCE517D6}"/>
                </a:ext>
              </a:extLst>
            </p:cNvPr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3927;p44">
              <a:extLst>
                <a:ext uri="{FF2B5EF4-FFF2-40B4-BE49-F238E27FC236}">
                  <a16:creationId xmlns:a16="http://schemas.microsoft.com/office/drawing/2014/main" id="{B0643F26-75C3-8134-848D-28D1AA4C9F32}"/>
                </a:ext>
              </a:extLst>
            </p:cNvPr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3928;p44">
              <a:extLst>
                <a:ext uri="{FF2B5EF4-FFF2-40B4-BE49-F238E27FC236}">
                  <a16:creationId xmlns:a16="http://schemas.microsoft.com/office/drawing/2014/main" id="{96B07F05-601A-8914-1A8A-3EE545EC8FAD}"/>
                </a:ext>
              </a:extLst>
            </p:cNvPr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3929;p44">
              <a:extLst>
                <a:ext uri="{FF2B5EF4-FFF2-40B4-BE49-F238E27FC236}">
                  <a16:creationId xmlns:a16="http://schemas.microsoft.com/office/drawing/2014/main" id="{269185B0-5F81-D7F6-01CF-238E2DCC5D70}"/>
                </a:ext>
              </a:extLst>
            </p:cNvPr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3930;p44">
              <a:extLst>
                <a:ext uri="{FF2B5EF4-FFF2-40B4-BE49-F238E27FC236}">
                  <a16:creationId xmlns:a16="http://schemas.microsoft.com/office/drawing/2014/main" id="{39DC9A24-3D30-1804-1716-A44D952E08C6}"/>
                </a:ext>
              </a:extLst>
            </p:cNvPr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3931;p44">
              <a:extLst>
                <a:ext uri="{FF2B5EF4-FFF2-40B4-BE49-F238E27FC236}">
                  <a16:creationId xmlns:a16="http://schemas.microsoft.com/office/drawing/2014/main" id="{ADF975C8-409B-A75C-8E1D-7E3D25E0A7AF}"/>
                </a:ext>
              </a:extLst>
            </p:cNvPr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3932;p44">
              <a:extLst>
                <a:ext uri="{FF2B5EF4-FFF2-40B4-BE49-F238E27FC236}">
                  <a16:creationId xmlns:a16="http://schemas.microsoft.com/office/drawing/2014/main" id="{A0E893F1-9D42-17FD-54F8-A9E8E2ACECC2}"/>
                </a:ext>
              </a:extLst>
            </p:cNvPr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3933;p44">
              <a:extLst>
                <a:ext uri="{FF2B5EF4-FFF2-40B4-BE49-F238E27FC236}">
                  <a16:creationId xmlns:a16="http://schemas.microsoft.com/office/drawing/2014/main" id="{EF7C0349-200E-6EAC-E05F-AE7D0DD17003}"/>
                </a:ext>
              </a:extLst>
            </p:cNvPr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3934;p44">
              <a:extLst>
                <a:ext uri="{FF2B5EF4-FFF2-40B4-BE49-F238E27FC236}">
                  <a16:creationId xmlns:a16="http://schemas.microsoft.com/office/drawing/2014/main" id="{DFA320B3-DF52-D1C0-1D12-E862E2C18E9F}"/>
                </a:ext>
              </a:extLst>
            </p:cNvPr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3935;p44">
              <a:extLst>
                <a:ext uri="{FF2B5EF4-FFF2-40B4-BE49-F238E27FC236}">
                  <a16:creationId xmlns:a16="http://schemas.microsoft.com/office/drawing/2014/main" id="{3DED9E54-F937-FEB3-BAF4-94BB745351B0}"/>
                </a:ext>
              </a:extLst>
            </p:cNvPr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3936;p44">
              <a:extLst>
                <a:ext uri="{FF2B5EF4-FFF2-40B4-BE49-F238E27FC236}">
                  <a16:creationId xmlns:a16="http://schemas.microsoft.com/office/drawing/2014/main" id="{C1AB8697-171F-145C-6FD8-6EF78A4AEB9F}"/>
                </a:ext>
              </a:extLst>
            </p:cNvPr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3937;p44">
              <a:extLst>
                <a:ext uri="{FF2B5EF4-FFF2-40B4-BE49-F238E27FC236}">
                  <a16:creationId xmlns:a16="http://schemas.microsoft.com/office/drawing/2014/main" id="{35558ACF-023B-729E-C094-4285751A7542}"/>
                </a:ext>
              </a:extLst>
            </p:cNvPr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3938;p44">
              <a:extLst>
                <a:ext uri="{FF2B5EF4-FFF2-40B4-BE49-F238E27FC236}">
                  <a16:creationId xmlns:a16="http://schemas.microsoft.com/office/drawing/2014/main" id="{B6F80377-F67F-0050-1D36-78B3884B2535}"/>
                </a:ext>
              </a:extLst>
            </p:cNvPr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3939;p44">
              <a:extLst>
                <a:ext uri="{FF2B5EF4-FFF2-40B4-BE49-F238E27FC236}">
                  <a16:creationId xmlns:a16="http://schemas.microsoft.com/office/drawing/2014/main" id="{5D068C11-FE7A-1EF9-5487-7CAB2B338833}"/>
                </a:ext>
              </a:extLst>
            </p:cNvPr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4234;p44">
            <a:extLst>
              <a:ext uri="{FF2B5EF4-FFF2-40B4-BE49-F238E27FC236}">
                <a16:creationId xmlns:a16="http://schemas.microsoft.com/office/drawing/2014/main" id="{BC5A5BEF-F17D-E30E-FFA4-1D155B3A666F}"/>
              </a:ext>
            </a:extLst>
          </p:cNvPr>
          <p:cNvGrpSpPr/>
          <p:nvPr/>
        </p:nvGrpSpPr>
        <p:grpSpPr>
          <a:xfrm>
            <a:off x="1546524" y="5334532"/>
            <a:ext cx="673737" cy="671957"/>
            <a:chOff x="1190625" y="238125"/>
            <a:chExt cx="5252625" cy="5238750"/>
          </a:xfrm>
          <a:solidFill>
            <a:schemeClr val="bg1">
              <a:alpha val="23645"/>
            </a:schemeClr>
          </a:solidFill>
        </p:grpSpPr>
        <p:sp>
          <p:nvSpPr>
            <p:cNvPr id="1493" name="Google Shape;4235;p44">
              <a:extLst>
                <a:ext uri="{FF2B5EF4-FFF2-40B4-BE49-F238E27FC236}">
                  <a16:creationId xmlns:a16="http://schemas.microsoft.com/office/drawing/2014/main" id="{F474455E-A655-2F21-0BB5-BB6AC73952F9}"/>
                </a:ext>
              </a:extLst>
            </p:cNvPr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4236;p44">
              <a:extLst>
                <a:ext uri="{FF2B5EF4-FFF2-40B4-BE49-F238E27FC236}">
                  <a16:creationId xmlns:a16="http://schemas.microsoft.com/office/drawing/2014/main" id="{D31C8F5B-DE6F-80E5-B2A5-87F19A488771}"/>
                </a:ext>
              </a:extLst>
            </p:cNvPr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4237;p44">
              <a:extLst>
                <a:ext uri="{FF2B5EF4-FFF2-40B4-BE49-F238E27FC236}">
                  <a16:creationId xmlns:a16="http://schemas.microsoft.com/office/drawing/2014/main" id="{34706ABD-03E4-85EB-A3AF-1E0F5D605848}"/>
                </a:ext>
              </a:extLst>
            </p:cNvPr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4238;p44">
              <a:extLst>
                <a:ext uri="{FF2B5EF4-FFF2-40B4-BE49-F238E27FC236}">
                  <a16:creationId xmlns:a16="http://schemas.microsoft.com/office/drawing/2014/main" id="{F89122AF-3425-07CA-45A8-B2618C76AEA3}"/>
                </a:ext>
              </a:extLst>
            </p:cNvPr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4239;p44">
              <a:extLst>
                <a:ext uri="{FF2B5EF4-FFF2-40B4-BE49-F238E27FC236}">
                  <a16:creationId xmlns:a16="http://schemas.microsoft.com/office/drawing/2014/main" id="{194008AE-19FC-E94A-048A-7A847F448062}"/>
                </a:ext>
              </a:extLst>
            </p:cNvPr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4240;p44">
              <a:extLst>
                <a:ext uri="{FF2B5EF4-FFF2-40B4-BE49-F238E27FC236}">
                  <a16:creationId xmlns:a16="http://schemas.microsoft.com/office/drawing/2014/main" id="{211200D2-5693-839A-99A1-9D1C558623B3}"/>
                </a:ext>
              </a:extLst>
            </p:cNvPr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4241;p44">
              <a:extLst>
                <a:ext uri="{FF2B5EF4-FFF2-40B4-BE49-F238E27FC236}">
                  <a16:creationId xmlns:a16="http://schemas.microsoft.com/office/drawing/2014/main" id="{06DF47C3-2FA1-F9C8-8E79-F3E31B9A84D8}"/>
                </a:ext>
              </a:extLst>
            </p:cNvPr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4242;p44">
              <a:extLst>
                <a:ext uri="{FF2B5EF4-FFF2-40B4-BE49-F238E27FC236}">
                  <a16:creationId xmlns:a16="http://schemas.microsoft.com/office/drawing/2014/main" id="{BD1EEC10-2D54-2DE0-8516-370DCA9C7EDB}"/>
                </a:ext>
              </a:extLst>
            </p:cNvPr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4243;p44">
              <a:extLst>
                <a:ext uri="{FF2B5EF4-FFF2-40B4-BE49-F238E27FC236}">
                  <a16:creationId xmlns:a16="http://schemas.microsoft.com/office/drawing/2014/main" id="{8493107D-9061-B5E1-99E2-547AFEFD20D0}"/>
                </a:ext>
              </a:extLst>
            </p:cNvPr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4244;p44">
              <a:extLst>
                <a:ext uri="{FF2B5EF4-FFF2-40B4-BE49-F238E27FC236}">
                  <a16:creationId xmlns:a16="http://schemas.microsoft.com/office/drawing/2014/main" id="{E212015C-BAB8-2761-B70C-D719A7867DBA}"/>
                </a:ext>
              </a:extLst>
            </p:cNvPr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4245;p44">
              <a:extLst>
                <a:ext uri="{FF2B5EF4-FFF2-40B4-BE49-F238E27FC236}">
                  <a16:creationId xmlns:a16="http://schemas.microsoft.com/office/drawing/2014/main" id="{ECD7EE3D-C06E-FC4C-978C-57401BE56D9A}"/>
                </a:ext>
              </a:extLst>
            </p:cNvPr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4246;p44">
              <a:extLst>
                <a:ext uri="{FF2B5EF4-FFF2-40B4-BE49-F238E27FC236}">
                  <a16:creationId xmlns:a16="http://schemas.microsoft.com/office/drawing/2014/main" id="{8BD84DCD-19C1-8037-9C17-C36302D44628}"/>
                </a:ext>
              </a:extLst>
            </p:cNvPr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4247;p44">
              <a:extLst>
                <a:ext uri="{FF2B5EF4-FFF2-40B4-BE49-F238E27FC236}">
                  <a16:creationId xmlns:a16="http://schemas.microsoft.com/office/drawing/2014/main" id="{66157D27-7D7F-94FB-9FF7-D9F7DADA2D75}"/>
                </a:ext>
              </a:extLst>
            </p:cNvPr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4248;p44">
              <a:extLst>
                <a:ext uri="{FF2B5EF4-FFF2-40B4-BE49-F238E27FC236}">
                  <a16:creationId xmlns:a16="http://schemas.microsoft.com/office/drawing/2014/main" id="{45E3B833-4ED9-EECC-1929-380C407150ED}"/>
                </a:ext>
              </a:extLst>
            </p:cNvPr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4249;p44">
              <a:extLst>
                <a:ext uri="{FF2B5EF4-FFF2-40B4-BE49-F238E27FC236}">
                  <a16:creationId xmlns:a16="http://schemas.microsoft.com/office/drawing/2014/main" id="{B98E7285-FF91-A64B-DF46-74A5B98BE32A}"/>
                </a:ext>
              </a:extLst>
            </p:cNvPr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4250;p44">
              <a:extLst>
                <a:ext uri="{FF2B5EF4-FFF2-40B4-BE49-F238E27FC236}">
                  <a16:creationId xmlns:a16="http://schemas.microsoft.com/office/drawing/2014/main" id="{2AA33BCE-8841-3BE9-90DE-C950E3BD54F1}"/>
                </a:ext>
              </a:extLst>
            </p:cNvPr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4251;p44">
              <a:extLst>
                <a:ext uri="{FF2B5EF4-FFF2-40B4-BE49-F238E27FC236}">
                  <a16:creationId xmlns:a16="http://schemas.microsoft.com/office/drawing/2014/main" id="{C411D018-FED9-1FB8-5230-B7EEF3ADFDD4}"/>
                </a:ext>
              </a:extLst>
            </p:cNvPr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4252;p44">
              <a:extLst>
                <a:ext uri="{FF2B5EF4-FFF2-40B4-BE49-F238E27FC236}">
                  <a16:creationId xmlns:a16="http://schemas.microsoft.com/office/drawing/2014/main" id="{151C557E-45A0-9DD9-1733-1A551F436F5D}"/>
                </a:ext>
              </a:extLst>
            </p:cNvPr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4253;p44">
              <a:extLst>
                <a:ext uri="{FF2B5EF4-FFF2-40B4-BE49-F238E27FC236}">
                  <a16:creationId xmlns:a16="http://schemas.microsoft.com/office/drawing/2014/main" id="{38B9B77E-071E-2EE0-6133-1A53F089A979}"/>
                </a:ext>
              </a:extLst>
            </p:cNvPr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4254;p44">
              <a:extLst>
                <a:ext uri="{FF2B5EF4-FFF2-40B4-BE49-F238E27FC236}">
                  <a16:creationId xmlns:a16="http://schemas.microsoft.com/office/drawing/2014/main" id="{4FCA1CC0-914F-9104-394E-78C064766B30}"/>
                </a:ext>
              </a:extLst>
            </p:cNvPr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4255;p44">
              <a:extLst>
                <a:ext uri="{FF2B5EF4-FFF2-40B4-BE49-F238E27FC236}">
                  <a16:creationId xmlns:a16="http://schemas.microsoft.com/office/drawing/2014/main" id="{3B14E3F3-5CBA-BECB-AB15-264ADA6B5701}"/>
                </a:ext>
              </a:extLst>
            </p:cNvPr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4256;p44">
              <a:extLst>
                <a:ext uri="{FF2B5EF4-FFF2-40B4-BE49-F238E27FC236}">
                  <a16:creationId xmlns:a16="http://schemas.microsoft.com/office/drawing/2014/main" id="{5EDAFDD4-07E3-41D3-D750-C35BF854160B}"/>
                </a:ext>
              </a:extLst>
            </p:cNvPr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4257;p44">
              <a:extLst>
                <a:ext uri="{FF2B5EF4-FFF2-40B4-BE49-F238E27FC236}">
                  <a16:creationId xmlns:a16="http://schemas.microsoft.com/office/drawing/2014/main" id="{E6FE152D-5E6B-7AE7-FCE2-7D8C5B0D52F9}"/>
                </a:ext>
              </a:extLst>
            </p:cNvPr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4258;p44">
              <a:extLst>
                <a:ext uri="{FF2B5EF4-FFF2-40B4-BE49-F238E27FC236}">
                  <a16:creationId xmlns:a16="http://schemas.microsoft.com/office/drawing/2014/main" id="{EE82784E-0033-51D0-FA03-473C6A4B3915}"/>
                </a:ext>
              </a:extLst>
            </p:cNvPr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4259;p44">
              <a:extLst>
                <a:ext uri="{FF2B5EF4-FFF2-40B4-BE49-F238E27FC236}">
                  <a16:creationId xmlns:a16="http://schemas.microsoft.com/office/drawing/2014/main" id="{73AFA1B5-DA6D-3FE3-63D3-C33E8EF96ABE}"/>
                </a:ext>
              </a:extLst>
            </p:cNvPr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4260;p44">
              <a:extLst>
                <a:ext uri="{FF2B5EF4-FFF2-40B4-BE49-F238E27FC236}">
                  <a16:creationId xmlns:a16="http://schemas.microsoft.com/office/drawing/2014/main" id="{FFB93DF1-D4AE-140C-0713-F22A88BE7544}"/>
                </a:ext>
              </a:extLst>
            </p:cNvPr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4261;p44">
              <a:extLst>
                <a:ext uri="{FF2B5EF4-FFF2-40B4-BE49-F238E27FC236}">
                  <a16:creationId xmlns:a16="http://schemas.microsoft.com/office/drawing/2014/main" id="{BD85ABFF-30E2-9B50-0D2A-16B83F05F6F8}"/>
                </a:ext>
              </a:extLst>
            </p:cNvPr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4262;p44">
              <a:extLst>
                <a:ext uri="{FF2B5EF4-FFF2-40B4-BE49-F238E27FC236}">
                  <a16:creationId xmlns:a16="http://schemas.microsoft.com/office/drawing/2014/main" id="{F5E7F3AD-72BA-3A85-D395-72C515AD6C82}"/>
                </a:ext>
              </a:extLst>
            </p:cNvPr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4263;p44">
              <a:extLst>
                <a:ext uri="{FF2B5EF4-FFF2-40B4-BE49-F238E27FC236}">
                  <a16:creationId xmlns:a16="http://schemas.microsoft.com/office/drawing/2014/main" id="{92172BAF-3A4E-9887-A970-6EC653C50E7B}"/>
                </a:ext>
              </a:extLst>
            </p:cNvPr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4264;p44">
              <a:extLst>
                <a:ext uri="{FF2B5EF4-FFF2-40B4-BE49-F238E27FC236}">
                  <a16:creationId xmlns:a16="http://schemas.microsoft.com/office/drawing/2014/main" id="{3F54D481-A302-06AC-ABF1-8FAF8A9E4E55}"/>
                </a:ext>
              </a:extLst>
            </p:cNvPr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4265;p44">
              <a:extLst>
                <a:ext uri="{FF2B5EF4-FFF2-40B4-BE49-F238E27FC236}">
                  <a16:creationId xmlns:a16="http://schemas.microsoft.com/office/drawing/2014/main" id="{F981E529-BBF7-89A6-6575-AB26B4847AF1}"/>
                </a:ext>
              </a:extLst>
            </p:cNvPr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4266;p44">
              <a:extLst>
                <a:ext uri="{FF2B5EF4-FFF2-40B4-BE49-F238E27FC236}">
                  <a16:creationId xmlns:a16="http://schemas.microsoft.com/office/drawing/2014/main" id="{9AB708C4-0A00-151C-0AFF-21305B942EF4}"/>
                </a:ext>
              </a:extLst>
            </p:cNvPr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4267;p44">
              <a:extLst>
                <a:ext uri="{FF2B5EF4-FFF2-40B4-BE49-F238E27FC236}">
                  <a16:creationId xmlns:a16="http://schemas.microsoft.com/office/drawing/2014/main" id="{0CDD5763-B4E4-AC31-F030-DB4F4CF6E2EF}"/>
                </a:ext>
              </a:extLst>
            </p:cNvPr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4268;p44">
              <a:extLst>
                <a:ext uri="{FF2B5EF4-FFF2-40B4-BE49-F238E27FC236}">
                  <a16:creationId xmlns:a16="http://schemas.microsoft.com/office/drawing/2014/main" id="{8EBB2FFD-6C55-37C4-A808-A4F82449AD04}"/>
                </a:ext>
              </a:extLst>
            </p:cNvPr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4269;p44">
              <a:extLst>
                <a:ext uri="{FF2B5EF4-FFF2-40B4-BE49-F238E27FC236}">
                  <a16:creationId xmlns:a16="http://schemas.microsoft.com/office/drawing/2014/main" id="{89DB5A4F-E034-016B-D1F3-D4EA9DB39510}"/>
                </a:ext>
              </a:extLst>
            </p:cNvPr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4270;p44">
              <a:extLst>
                <a:ext uri="{FF2B5EF4-FFF2-40B4-BE49-F238E27FC236}">
                  <a16:creationId xmlns:a16="http://schemas.microsoft.com/office/drawing/2014/main" id="{2ABB031A-D162-3889-F517-4C67F70C53F5}"/>
                </a:ext>
              </a:extLst>
            </p:cNvPr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4271;p44">
              <a:extLst>
                <a:ext uri="{FF2B5EF4-FFF2-40B4-BE49-F238E27FC236}">
                  <a16:creationId xmlns:a16="http://schemas.microsoft.com/office/drawing/2014/main" id="{3AB014A3-3EA0-97C0-E0E7-2EEDC35A61A7}"/>
                </a:ext>
              </a:extLst>
            </p:cNvPr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4272;p44">
              <a:extLst>
                <a:ext uri="{FF2B5EF4-FFF2-40B4-BE49-F238E27FC236}">
                  <a16:creationId xmlns:a16="http://schemas.microsoft.com/office/drawing/2014/main" id="{4C419716-E01C-2B71-7186-58DEE945FB41}"/>
                </a:ext>
              </a:extLst>
            </p:cNvPr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4273;p44">
              <a:extLst>
                <a:ext uri="{FF2B5EF4-FFF2-40B4-BE49-F238E27FC236}">
                  <a16:creationId xmlns:a16="http://schemas.microsoft.com/office/drawing/2014/main" id="{3C337AB8-3116-D33E-BA28-3CE360800907}"/>
                </a:ext>
              </a:extLst>
            </p:cNvPr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4274;p44">
              <a:extLst>
                <a:ext uri="{FF2B5EF4-FFF2-40B4-BE49-F238E27FC236}">
                  <a16:creationId xmlns:a16="http://schemas.microsoft.com/office/drawing/2014/main" id="{2A6FC11A-A2F1-FEB0-AD6F-109FA5717642}"/>
                </a:ext>
              </a:extLst>
            </p:cNvPr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4275;p44">
              <a:extLst>
                <a:ext uri="{FF2B5EF4-FFF2-40B4-BE49-F238E27FC236}">
                  <a16:creationId xmlns:a16="http://schemas.microsoft.com/office/drawing/2014/main" id="{0568FCE5-CD7A-1D2D-178C-3B278AA87CE2}"/>
                </a:ext>
              </a:extLst>
            </p:cNvPr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4276;p44">
              <a:extLst>
                <a:ext uri="{FF2B5EF4-FFF2-40B4-BE49-F238E27FC236}">
                  <a16:creationId xmlns:a16="http://schemas.microsoft.com/office/drawing/2014/main" id="{D8B0D0E1-1C80-E06B-B028-B8A74B0F42E9}"/>
                </a:ext>
              </a:extLst>
            </p:cNvPr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4277;p44">
              <a:extLst>
                <a:ext uri="{FF2B5EF4-FFF2-40B4-BE49-F238E27FC236}">
                  <a16:creationId xmlns:a16="http://schemas.microsoft.com/office/drawing/2014/main" id="{075D7F7A-9FAB-11CD-9FE8-F768B18153DE}"/>
                </a:ext>
              </a:extLst>
            </p:cNvPr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4278;p44">
              <a:extLst>
                <a:ext uri="{FF2B5EF4-FFF2-40B4-BE49-F238E27FC236}">
                  <a16:creationId xmlns:a16="http://schemas.microsoft.com/office/drawing/2014/main" id="{1CB1ED66-B89D-DEA6-5D3A-4FA622D4F571}"/>
                </a:ext>
              </a:extLst>
            </p:cNvPr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4279;p44">
              <a:extLst>
                <a:ext uri="{FF2B5EF4-FFF2-40B4-BE49-F238E27FC236}">
                  <a16:creationId xmlns:a16="http://schemas.microsoft.com/office/drawing/2014/main" id="{1BA00445-6A8F-EE46-52F1-F3FAC4D59E17}"/>
                </a:ext>
              </a:extLst>
            </p:cNvPr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4280;p44">
              <a:extLst>
                <a:ext uri="{FF2B5EF4-FFF2-40B4-BE49-F238E27FC236}">
                  <a16:creationId xmlns:a16="http://schemas.microsoft.com/office/drawing/2014/main" id="{C02DD102-89FC-3A91-01B5-C77F621C8BDD}"/>
                </a:ext>
              </a:extLst>
            </p:cNvPr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4281;p44">
              <a:extLst>
                <a:ext uri="{FF2B5EF4-FFF2-40B4-BE49-F238E27FC236}">
                  <a16:creationId xmlns:a16="http://schemas.microsoft.com/office/drawing/2014/main" id="{C907FCE5-704E-EE4D-6725-BF6797D5078F}"/>
                </a:ext>
              </a:extLst>
            </p:cNvPr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4282;p44">
              <a:extLst>
                <a:ext uri="{FF2B5EF4-FFF2-40B4-BE49-F238E27FC236}">
                  <a16:creationId xmlns:a16="http://schemas.microsoft.com/office/drawing/2014/main" id="{71F89BEF-2B35-B139-246A-7774859AB611}"/>
                </a:ext>
              </a:extLst>
            </p:cNvPr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4283;p44">
              <a:extLst>
                <a:ext uri="{FF2B5EF4-FFF2-40B4-BE49-F238E27FC236}">
                  <a16:creationId xmlns:a16="http://schemas.microsoft.com/office/drawing/2014/main" id="{A26C2709-0304-6300-67FF-F484AA25E5AF}"/>
                </a:ext>
              </a:extLst>
            </p:cNvPr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4284;p44">
              <a:extLst>
                <a:ext uri="{FF2B5EF4-FFF2-40B4-BE49-F238E27FC236}">
                  <a16:creationId xmlns:a16="http://schemas.microsoft.com/office/drawing/2014/main" id="{E0452497-CEFD-8D53-A257-28738BB85944}"/>
                </a:ext>
              </a:extLst>
            </p:cNvPr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4285;p44">
              <a:extLst>
                <a:ext uri="{FF2B5EF4-FFF2-40B4-BE49-F238E27FC236}">
                  <a16:creationId xmlns:a16="http://schemas.microsoft.com/office/drawing/2014/main" id="{82C0B2C6-68EB-66B5-358F-3787E630A478}"/>
                </a:ext>
              </a:extLst>
            </p:cNvPr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4286;p44">
              <a:extLst>
                <a:ext uri="{FF2B5EF4-FFF2-40B4-BE49-F238E27FC236}">
                  <a16:creationId xmlns:a16="http://schemas.microsoft.com/office/drawing/2014/main" id="{0A114BA2-4024-544B-40C5-DAEBDF55E8E0}"/>
                </a:ext>
              </a:extLst>
            </p:cNvPr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4287;p44">
              <a:extLst>
                <a:ext uri="{FF2B5EF4-FFF2-40B4-BE49-F238E27FC236}">
                  <a16:creationId xmlns:a16="http://schemas.microsoft.com/office/drawing/2014/main" id="{E6AEECC4-B5B8-56DE-3ADF-E44256798637}"/>
                </a:ext>
              </a:extLst>
            </p:cNvPr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4288;p44">
              <a:extLst>
                <a:ext uri="{FF2B5EF4-FFF2-40B4-BE49-F238E27FC236}">
                  <a16:creationId xmlns:a16="http://schemas.microsoft.com/office/drawing/2014/main" id="{2FE1B645-B819-26A9-9CD7-25221539E7D0}"/>
                </a:ext>
              </a:extLst>
            </p:cNvPr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4289;p44">
              <a:extLst>
                <a:ext uri="{FF2B5EF4-FFF2-40B4-BE49-F238E27FC236}">
                  <a16:creationId xmlns:a16="http://schemas.microsoft.com/office/drawing/2014/main" id="{FB3BCEB7-1F37-6F57-CAAB-141758D1C52A}"/>
                </a:ext>
              </a:extLst>
            </p:cNvPr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4290;p44">
              <a:extLst>
                <a:ext uri="{FF2B5EF4-FFF2-40B4-BE49-F238E27FC236}">
                  <a16:creationId xmlns:a16="http://schemas.microsoft.com/office/drawing/2014/main" id="{FDA81B64-D0DB-DE5C-1DF5-8E4623721343}"/>
                </a:ext>
              </a:extLst>
            </p:cNvPr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4291;p44">
              <a:extLst>
                <a:ext uri="{FF2B5EF4-FFF2-40B4-BE49-F238E27FC236}">
                  <a16:creationId xmlns:a16="http://schemas.microsoft.com/office/drawing/2014/main" id="{7CC47E6B-068F-25F4-1E11-6F00EF9B0752}"/>
                </a:ext>
              </a:extLst>
            </p:cNvPr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4292;p44">
              <a:extLst>
                <a:ext uri="{FF2B5EF4-FFF2-40B4-BE49-F238E27FC236}">
                  <a16:creationId xmlns:a16="http://schemas.microsoft.com/office/drawing/2014/main" id="{EE32664A-BB48-A848-5814-58216252FDC6}"/>
                </a:ext>
              </a:extLst>
            </p:cNvPr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4293;p44">
              <a:extLst>
                <a:ext uri="{FF2B5EF4-FFF2-40B4-BE49-F238E27FC236}">
                  <a16:creationId xmlns:a16="http://schemas.microsoft.com/office/drawing/2014/main" id="{6866EED0-E4E9-7A49-FDF8-C27F83E7DC14}"/>
                </a:ext>
              </a:extLst>
            </p:cNvPr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4294;p44">
              <a:extLst>
                <a:ext uri="{FF2B5EF4-FFF2-40B4-BE49-F238E27FC236}">
                  <a16:creationId xmlns:a16="http://schemas.microsoft.com/office/drawing/2014/main" id="{17DDEC1C-C1D8-C275-2146-7DC0A5BD052C}"/>
                </a:ext>
              </a:extLst>
            </p:cNvPr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4295;p44">
              <a:extLst>
                <a:ext uri="{FF2B5EF4-FFF2-40B4-BE49-F238E27FC236}">
                  <a16:creationId xmlns:a16="http://schemas.microsoft.com/office/drawing/2014/main" id="{DE68D338-C6A5-574D-1FA6-235BC36D099A}"/>
                </a:ext>
              </a:extLst>
            </p:cNvPr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4296;p44">
              <a:extLst>
                <a:ext uri="{FF2B5EF4-FFF2-40B4-BE49-F238E27FC236}">
                  <a16:creationId xmlns:a16="http://schemas.microsoft.com/office/drawing/2014/main" id="{21419287-6537-551A-C316-2B662D52C98F}"/>
                </a:ext>
              </a:extLst>
            </p:cNvPr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4297;p44">
              <a:extLst>
                <a:ext uri="{FF2B5EF4-FFF2-40B4-BE49-F238E27FC236}">
                  <a16:creationId xmlns:a16="http://schemas.microsoft.com/office/drawing/2014/main" id="{C2FA0AA3-B742-7111-CC46-3276DE0D85E7}"/>
                </a:ext>
              </a:extLst>
            </p:cNvPr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4298;p44">
              <a:extLst>
                <a:ext uri="{FF2B5EF4-FFF2-40B4-BE49-F238E27FC236}">
                  <a16:creationId xmlns:a16="http://schemas.microsoft.com/office/drawing/2014/main" id="{3F0C8EFD-D472-EA37-9D6E-0ED3527E9F41}"/>
                </a:ext>
              </a:extLst>
            </p:cNvPr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4299;p44">
              <a:extLst>
                <a:ext uri="{FF2B5EF4-FFF2-40B4-BE49-F238E27FC236}">
                  <a16:creationId xmlns:a16="http://schemas.microsoft.com/office/drawing/2014/main" id="{D9D37D45-6EA9-0606-D674-97167A5D5F61}"/>
                </a:ext>
              </a:extLst>
            </p:cNvPr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4300;p44">
              <a:extLst>
                <a:ext uri="{FF2B5EF4-FFF2-40B4-BE49-F238E27FC236}">
                  <a16:creationId xmlns:a16="http://schemas.microsoft.com/office/drawing/2014/main" id="{383384B1-1979-A58E-FAEA-08705A5754B4}"/>
                </a:ext>
              </a:extLst>
            </p:cNvPr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4301;p44">
              <a:extLst>
                <a:ext uri="{FF2B5EF4-FFF2-40B4-BE49-F238E27FC236}">
                  <a16:creationId xmlns:a16="http://schemas.microsoft.com/office/drawing/2014/main" id="{DB23336A-EF33-910C-CF86-30ED328A6811}"/>
                </a:ext>
              </a:extLst>
            </p:cNvPr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4302;p44">
              <a:extLst>
                <a:ext uri="{FF2B5EF4-FFF2-40B4-BE49-F238E27FC236}">
                  <a16:creationId xmlns:a16="http://schemas.microsoft.com/office/drawing/2014/main" id="{456FC6F9-E3F3-E75B-E936-A5C034B5F334}"/>
                </a:ext>
              </a:extLst>
            </p:cNvPr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4303;p44">
              <a:extLst>
                <a:ext uri="{FF2B5EF4-FFF2-40B4-BE49-F238E27FC236}">
                  <a16:creationId xmlns:a16="http://schemas.microsoft.com/office/drawing/2014/main" id="{BA7FB537-5925-B574-2E3A-B3176D75223E}"/>
                </a:ext>
              </a:extLst>
            </p:cNvPr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4304;p44">
              <a:extLst>
                <a:ext uri="{FF2B5EF4-FFF2-40B4-BE49-F238E27FC236}">
                  <a16:creationId xmlns:a16="http://schemas.microsoft.com/office/drawing/2014/main" id="{FA7C2417-9D2A-6163-8494-AA5DB043600F}"/>
                </a:ext>
              </a:extLst>
            </p:cNvPr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4305;p44">
              <a:extLst>
                <a:ext uri="{FF2B5EF4-FFF2-40B4-BE49-F238E27FC236}">
                  <a16:creationId xmlns:a16="http://schemas.microsoft.com/office/drawing/2014/main" id="{545E08CA-6C16-2278-0EA2-6FF62EC8EF5C}"/>
                </a:ext>
              </a:extLst>
            </p:cNvPr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4306;p44">
              <a:extLst>
                <a:ext uri="{FF2B5EF4-FFF2-40B4-BE49-F238E27FC236}">
                  <a16:creationId xmlns:a16="http://schemas.microsoft.com/office/drawing/2014/main" id="{C847BB32-1B7D-963A-FC21-512E22C6D391}"/>
                </a:ext>
              </a:extLst>
            </p:cNvPr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4307;p44">
              <a:extLst>
                <a:ext uri="{FF2B5EF4-FFF2-40B4-BE49-F238E27FC236}">
                  <a16:creationId xmlns:a16="http://schemas.microsoft.com/office/drawing/2014/main" id="{0696F6F2-E175-EE5D-44FF-8A80E5CBFC03}"/>
                </a:ext>
              </a:extLst>
            </p:cNvPr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4308;p44">
              <a:extLst>
                <a:ext uri="{FF2B5EF4-FFF2-40B4-BE49-F238E27FC236}">
                  <a16:creationId xmlns:a16="http://schemas.microsoft.com/office/drawing/2014/main" id="{B4AC37EC-61BA-7EC7-1840-9648DB622115}"/>
                </a:ext>
              </a:extLst>
            </p:cNvPr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4309;p44">
              <a:extLst>
                <a:ext uri="{FF2B5EF4-FFF2-40B4-BE49-F238E27FC236}">
                  <a16:creationId xmlns:a16="http://schemas.microsoft.com/office/drawing/2014/main" id="{19FABDA4-4F15-82B8-DDC3-CA7827279EDB}"/>
                </a:ext>
              </a:extLst>
            </p:cNvPr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4310;p44">
              <a:extLst>
                <a:ext uri="{FF2B5EF4-FFF2-40B4-BE49-F238E27FC236}">
                  <a16:creationId xmlns:a16="http://schemas.microsoft.com/office/drawing/2014/main" id="{D6951118-33FA-381E-FF5B-E25F0A1F60B2}"/>
                </a:ext>
              </a:extLst>
            </p:cNvPr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4311;p44">
              <a:extLst>
                <a:ext uri="{FF2B5EF4-FFF2-40B4-BE49-F238E27FC236}">
                  <a16:creationId xmlns:a16="http://schemas.microsoft.com/office/drawing/2014/main" id="{D9BA8BE3-72DB-30EE-41B6-461771103B3C}"/>
                </a:ext>
              </a:extLst>
            </p:cNvPr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4312;p44">
              <a:extLst>
                <a:ext uri="{FF2B5EF4-FFF2-40B4-BE49-F238E27FC236}">
                  <a16:creationId xmlns:a16="http://schemas.microsoft.com/office/drawing/2014/main" id="{02862916-0EB3-FEC3-255D-23468C32B9DF}"/>
                </a:ext>
              </a:extLst>
            </p:cNvPr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4313;p44">
              <a:extLst>
                <a:ext uri="{FF2B5EF4-FFF2-40B4-BE49-F238E27FC236}">
                  <a16:creationId xmlns:a16="http://schemas.microsoft.com/office/drawing/2014/main" id="{9126BE2F-7B5A-B661-ED7A-1DD4ABB14749}"/>
                </a:ext>
              </a:extLst>
            </p:cNvPr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4314;p44">
              <a:extLst>
                <a:ext uri="{FF2B5EF4-FFF2-40B4-BE49-F238E27FC236}">
                  <a16:creationId xmlns:a16="http://schemas.microsoft.com/office/drawing/2014/main" id="{0D49E71E-A5BF-6EE8-7F4E-02A0EF0FC0C2}"/>
                </a:ext>
              </a:extLst>
            </p:cNvPr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4315;p44">
              <a:extLst>
                <a:ext uri="{FF2B5EF4-FFF2-40B4-BE49-F238E27FC236}">
                  <a16:creationId xmlns:a16="http://schemas.microsoft.com/office/drawing/2014/main" id="{086BB52D-DBA3-8305-5422-3598BC0CFEC0}"/>
                </a:ext>
              </a:extLst>
            </p:cNvPr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4316;p44">
              <a:extLst>
                <a:ext uri="{FF2B5EF4-FFF2-40B4-BE49-F238E27FC236}">
                  <a16:creationId xmlns:a16="http://schemas.microsoft.com/office/drawing/2014/main" id="{063E54CE-0250-2F59-7F62-A11DEC68EC37}"/>
                </a:ext>
              </a:extLst>
            </p:cNvPr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4317;p44">
              <a:extLst>
                <a:ext uri="{FF2B5EF4-FFF2-40B4-BE49-F238E27FC236}">
                  <a16:creationId xmlns:a16="http://schemas.microsoft.com/office/drawing/2014/main" id="{FFAE9820-CBF9-C4B7-CE02-89900BA62576}"/>
                </a:ext>
              </a:extLst>
            </p:cNvPr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4318;p44">
              <a:extLst>
                <a:ext uri="{FF2B5EF4-FFF2-40B4-BE49-F238E27FC236}">
                  <a16:creationId xmlns:a16="http://schemas.microsoft.com/office/drawing/2014/main" id="{66AD9C65-47C9-BAFC-182D-F124017BD548}"/>
                </a:ext>
              </a:extLst>
            </p:cNvPr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4319;p44">
              <a:extLst>
                <a:ext uri="{FF2B5EF4-FFF2-40B4-BE49-F238E27FC236}">
                  <a16:creationId xmlns:a16="http://schemas.microsoft.com/office/drawing/2014/main" id="{45F770B3-CFC9-09CD-0444-26F03C0B4164}"/>
                </a:ext>
              </a:extLst>
            </p:cNvPr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4320;p44">
              <a:extLst>
                <a:ext uri="{FF2B5EF4-FFF2-40B4-BE49-F238E27FC236}">
                  <a16:creationId xmlns:a16="http://schemas.microsoft.com/office/drawing/2014/main" id="{F3B6DF53-8B03-A72D-5AEC-740AA0557E8E}"/>
                </a:ext>
              </a:extLst>
            </p:cNvPr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4321;p44">
              <a:extLst>
                <a:ext uri="{FF2B5EF4-FFF2-40B4-BE49-F238E27FC236}">
                  <a16:creationId xmlns:a16="http://schemas.microsoft.com/office/drawing/2014/main" id="{D1ADD4D4-6407-0F3C-89F0-8ED4A9FF029D}"/>
                </a:ext>
              </a:extLst>
            </p:cNvPr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4322;p44">
              <a:extLst>
                <a:ext uri="{FF2B5EF4-FFF2-40B4-BE49-F238E27FC236}">
                  <a16:creationId xmlns:a16="http://schemas.microsoft.com/office/drawing/2014/main" id="{35FB22EF-F06F-6918-5500-B3F75EDC70C4}"/>
                </a:ext>
              </a:extLst>
            </p:cNvPr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4323;p44">
              <a:extLst>
                <a:ext uri="{FF2B5EF4-FFF2-40B4-BE49-F238E27FC236}">
                  <a16:creationId xmlns:a16="http://schemas.microsoft.com/office/drawing/2014/main" id="{FBD8BC80-06BB-A8A6-A772-1823953E0640}"/>
                </a:ext>
              </a:extLst>
            </p:cNvPr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4324;p44">
              <a:extLst>
                <a:ext uri="{FF2B5EF4-FFF2-40B4-BE49-F238E27FC236}">
                  <a16:creationId xmlns:a16="http://schemas.microsoft.com/office/drawing/2014/main" id="{8A94A315-0232-6D0B-0315-4D4B2D443AF2}"/>
                </a:ext>
              </a:extLst>
            </p:cNvPr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4325;p44">
              <a:extLst>
                <a:ext uri="{FF2B5EF4-FFF2-40B4-BE49-F238E27FC236}">
                  <a16:creationId xmlns:a16="http://schemas.microsoft.com/office/drawing/2014/main" id="{296757C9-763A-3CEC-7578-B106592E71CE}"/>
                </a:ext>
              </a:extLst>
            </p:cNvPr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4326;p44">
              <a:extLst>
                <a:ext uri="{FF2B5EF4-FFF2-40B4-BE49-F238E27FC236}">
                  <a16:creationId xmlns:a16="http://schemas.microsoft.com/office/drawing/2014/main" id="{0210966E-0669-1A5B-23BD-E1185932A9BF}"/>
                </a:ext>
              </a:extLst>
            </p:cNvPr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4327;p44">
              <a:extLst>
                <a:ext uri="{FF2B5EF4-FFF2-40B4-BE49-F238E27FC236}">
                  <a16:creationId xmlns:a16="http://schemas.microsoft.com/office/drawing/2014/main" id="{6965435D-AEAA-EC4C-F1D9-82BCF50F5DEA}"/>
                </a:ext>
              </a:extLst>
            </p:cNvPr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4328;p44">
              <a:extLst>
                <a:ext uri="{FF2B5EF4-FFF2-40B4-BE49-F238E27FC236}">
                  <a16:creationId xmlns:a16="http://schemas.microsoft.com/office/drawing/2014/main" id="{294D7E6B-168E-E185-0E44-210D68276A2E}"/>
                </a:ext>
              </a:extLst>
            </p:cNvPr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4329;p44">
              <a:extLst>
                <a:ext uri="{FF2B5EF4-FFF2-40B4-BE49-F238E27FC236}">
                  <a16:creationId xmlns:a16="http://schemas.microsoft.com/office/drawing/2014/main" id="{C7296C92-E07F-BD29-ECBA-C025000031D8}"/>
                </a:ext>
              </a:extLst>
            </p:cNvPr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4330;p44">
              <a:extLst>
                <a:ext uri="{FF2B5EF4-FFF2-40B4-BE49-F238E27FC236}">
                  <a16:creationId xmlns:a16="http://schemas.microsoft.com/office/drawing/2014/main" id="{459A40E2-13EF-3AD2-FD2C-F93EC5F3A457}"/>
                </a:ext>
              </a:extLst>
            </p:cNvPr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4331;p44">
              <a:extLst>
                <a:ext uri="{FF2B5EF4-FFF2-40B4-BE49-F238E27FC236}">
                  <a16:creationId xmlns:a16="http://schemas.microsoft.com/office/drawing/2014/main" id="{D5AC6CA4-9757-22F6-5AC8-177787F9B940}"/>
                </a:ext>
              </a:extLst>
            </p:cNvPr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4332;p44">
              <a:extLst>
                <a:ext uri="{FF2B5EF4-FFF2-40B4-BE49-F238E27FC236}">
                  <a16:creationId xmlns:a16="http://schemas.microsoft.com/office/drawing/2014/main" id="{60B0D28C-B73A-B446-E7F9-BD2A0DF70037}"/>
                </a:ext>
              </a:extLst>
            </p:cNvPr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4333;p44">
              <a:extLst>
                <a:ext uri="{FF2B5EF4-FFF2-40B4-BE49-F238E27FC236}">
                  <a16:creationId xmlns:a16="http://schemas.microsoft.com/office/drawing/2014/main" id="{34474001-5B6D-08B6-A8B0-C674419871E3}"/>
                </a:ext>
              </a:extLst>
            </p:cNvPr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4334;p44">
              <a:extLst>
                <a:ext uri="{FF2B5EF4-FFF2-40B4-BE49-F238E27FC236}">
                  <a16:creationId xmlns:a16="http://schemas.microsoft.com/office/drawing/2014/main" id="{CA64641C-CD77-1981-12BB-C5725CAE3C23}"/>
                </a:ext>
              </a:extLst>
            </p:cNvPr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4335;p44">
              <a:extLst>
                <a:ext uri="{FF2B5EF4-FFF2-40B4-BE49-F238E27FC236}">
                  <a16:creationId xmlns:a16="http://schemas.microsoft.com/office/drawing/2014/main" id="{32D425AB-74D9-0136-8ED2-D7D2480726F3}"/>
                </a:ext>
              </a:extLst>
            </p:cNvPr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4336;p44">
              <a:extLst>
                <a:ext uri="{FF2B5EF4-FFF2-40B4-BE49-F238E27FC236}">
                  <a16:creationId xmlns:a16="http://schemas.microsoft.com/office/drawing/2014/main" id="{65795102-F8B9-B939-C21F-CFA1C0FDFE3E}"/>
                </a:ext>
              </a:extLst>
            </p:cNvPr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4337;p44">
              <a:extLst>
                <a:ext uri="{FF2B5EF4-FFF2-40B4-BE49-F238E27FC236}">
                  <a16:creationId xmlns:a16="http://schemas.microsoft.com/office/drawing/2014/main" id="{82EFA96B-0D59-CF3F-79F8-0D2AB76A0422}"/>
                </a:ext>
              </a:extLst>
            </p:cNvPr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4338;p44">
              <a:extLst>
                <a:ext uri="{FF2B5EF4-FFF2-40B4-BE49-F238E27FC236}">
                  <a16:creationId xmlns:a16="http://schemas.microsoft.com/office/drawing/2014/main" id="{FFD2C1B5-7CFC-9C09-3FFB-818561AF6BA4}"/>
                </a:ext>
              </a:extLst>
            </p:cNvPr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4339;p44">
              <a:extLst>
                <a:ext uri="{FF2B5EF4-FFF2-40B4-BE49-F238E27FC236}">
                  <a16:creationId xmlns:a16="http://schemas.microsoft.com/office/drawing/2014/main" id="{9E06F2AD-435C-C324-800D-B8FFDED9D780}"/>
                </a:ext>
              </a:extLst>
            </p:cNvPr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4340;p44">
              <a:extLst>
                <a:ext uri="{FF2B5EF4-FFF2-40B4-BE49-F238E27FC236}">
                  <a16:creationId xmlns:a16="http://schemas.microsoft.com/office/drawing/2014/main" id="{5AEC7442-30FB-219C-D60C-BE23185CA4A5}"/>
                </a:ext>
              </a:extLst>
            </p:cNvPr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4341;p44">
              <a:extLst>
                <a:ext uri="{FF2B5EF4-FFF2-40B4-BE49-F238E27FC236}">
                  <a16:creationId xmlns:a16="http://schemas.microsoft.com/office/drawing/2014/main" id="{6EABE236-A92F-2E3E-5EF8-061500B10D22}"/>
                </a:ext>
              </a:extLst>
            </p:cNvPr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4342;p44">
              <a:extLst>
                <a:ext uri="{FF2B5EF4-FFF2-40B4-BE49-F238E27FC236}">
                  <a16:creationId xmlns:a16="http://schemas.microsoft.com/office/drawing/2014/main" id="{57F50C8D-6523-1A6D-D689-BC39B2DADD25}"/>
                </a:ext>
              </a:extLst>
            </p:cNvPr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4343;p44">
              <a:extLst>
                <a:ext uri="{FF2B5EF4-FFF2-40B4-BE49-F238E27FC236}">
                  <a16:creationId xmlns:a16="http://schemas.microsoft.com/office/drawing/2014/main" id="{5639481B-93BE-C215-F276-D16BA63BB04A}"/>
                </a:ext>
              </a:extLst>
            </p:cNvPr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4344;p44">
              <a:extLst>
                <a:ext uri="{FF2B5EF4-FFF2-40B4-BE49-F238E27FC236}">
                  <a16:creationId xmlns:a16="http://schemas.microsoft.com/office/drawing/2014/main" id="{FB0A9205-AFCF-2998-A0F3-17427EEDFB7B}"/>
                </a:ext>
              </a:extLst>
            </p:cNvPr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4345;p44">
              <a:extLst>
                <a:ext uri="{FF2B5EF4-FFF2-40B4-BE49-F238E27FC236}">
                  <a16:creationId xmlns:a16="http://schemas.microsoft.com/office/drawing/2014/main" id="{3F52759E-C107-83EE-8314-CE613FAF805B}"/>
                </a:ext>
              </a:extLst>
            </p:cNvPr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4346;p44">
              <a:extLst>
                <a:ext uri="{FF2B5EF4-FFF2-40B4-BE49-F238E27FC236}">
                  <a16:creationId xmlns:a16="http://schemas.microsoft.com/office/drawing/2014/main" id="{72D1090D-E944-BFA0-D619-3F2166A461E0}"/>
                </a:ext>
              </a:extLst>
            </p:cNvPr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4347;p44">
              <a:extLst>
                <a:ext uri="{FF2B5EF4-FFF2-40B4-BE49-F238E27FC236}">
                  <a16:creationId xmlns:a16="http://schemas.microsoft.com/office/drawing/2014/main" id="{D4FE725D-CE0C-B429-0690-8A1FA5093FEF}"/>
                </a:ext>
              </a:extLst>
            </p:cNvPr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4348;p44">
              <a:extLst>
                <a:ext uri="{FF2B5EF4-FFF2-40B4-BE49-F238E27FC236}">
                  <a16:creationId xmlns:a16="http://schemas.microsoft.com/office/drawing/2014/main" id="{C593D3F7-44A7-035F-F764-0255F91CC1BC}"/>
                </a:ext>
              </a:extLst>
            </p:cNvPr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4349;p44">
              <a:extLst>
                <a:ext uri="{FF2B5EF4-FFF2-40B4-BE49-F238E27FC236}">
                  <a16:creationId xmlns:a16="http://schemas.microsoft.com/office/drawing/2014/main" id="{F18A4452-1672-B0C2-7F21-A5FA914B0F9D}"/>
                </a:ext>
              </a:extLst>
            </p:cNvPr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4350;p44">
              <a:extLst>
                <a:ext uri="{FF2B5EF4-FFF2-40B4-BE49-F238E27FC236}">
                  <a16:creationId xmlns:a16="http://schemas.microsoft.com/office/drawing/2014/main" id="{B62F8809-FC09-9852-D0C8-89A48C9B6B41}"/>
                </a:ext>
              </a:extLst>
            </p:cNvPr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4351;p44">
              <a:extLst>
                <a:ext uri="{FF2B5EF4-FFF2-40B4-BE49-F238E27FC236}">
                  <a16:creationId xmlns:a16="http://schemas.microsoft.com/office/drawing/2014/main" id="{59E2E696-8910-9440-7572-8978D54DBD1E}"/>
                </a:ext>
              </a:extLst>
            </p:cNvPr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4352;p44">
              <a:extLst>
                <a:ext uri="{FF2B5EF4-FFF2-40B4-BE49-F238E27FC236}">
                  <a16:creationId xmlns:a16="http://schemas.microsoft.com/office/drawing/2014/main" id="{D4813821-91B9-14B3-A6FC-F98BE46FACBD}"/>
                </a:ext>
              </a:extLst>
            </p:cNvPr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4353;p44">
              <a:extLst>
                <a:ext uri="{FF2B5EF4-FFF2-40B4-BE49-F238E27FC236}">
                  <a16:creationId xmlns:a16="http://schemas.microsoft.com/office/drawing/2014/main" id="{459A1EB9-689C-392D-EAB5-B7EF0ECC1968}"/>
                </a:ext>
              </a:extLst>
            </p:cNvPr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4354;p44">
              <a:extLst>
                <a:ext uri="{FF2B5EF4-FFF2-40B4-BE49-F238E27FC236}">
                  <a16:creationId xmlns:a16="http://schemas.microsoft.com/office/drawing/2014/main" id="{67987BAB-4A0F-E1A7-DEAF-088F6B8B08FB}"/>
                </a:ext>
              </a:extLst>
            </p:cNvPr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4355;p44">
              <a:extLst>
                <a:ext uri="{FF2B5EF4-FFF2-40B4-BE49-F238E27FC236}">
                  <a16:creationId xmlns:a16="http://schemas.microsoft.com/office/drawing/2014/main" id="{79240070-30A7-E7CC-30F7-693FB8C2D63F}"/>
                </a:ext>
              </a:extLst>
            </p:cNvPr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4356;p44">
              <a:extLst>
                <a:ext uri="{FF2B5EF4-FFF2-40B4-BE49-F238E27FC236}">
                  <a16:creationId xmlns:a16="http://schemas.microsoft.com/office/drawing/2014/main" id="{0081C1C7-68A7-D64A-5277-1780CA27512C}"/>
                </a:ext>
              </a:extLst>
            </p:cNvPr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4357;p44">
              <a:extLst>
                <a:ext uri="{FF2B5EF4-FFF2-40B4-BE49-F238E27FC236}">
                  <a16:creationId xmlns:a16="http://schemas.microsoft.com/office/drawing/2014/main" id="{F2380FB9-C347-370E-B184-F5DAA18B645F}"/>
                </a:ext>
              </a:extLst>
            </p:cNvPr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4358;p44">
              <a:extLst>
                <a:ext uri="{FF2B5EF4-FFF2-40B4-BE49-F238E27FC236}">
                  <a16:creationId xmlns:a16="http://schemas.microsoft.com/office/drawing/2014/main" id="{70AD3C3A-8527-189F-39D8-2AFA670BD5C5}"/>
                </a:ext>
              </a:extLst>
            </p:cNvPr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4359;p44">
              <a:extLst>
                <a:ext uri="{FF2B5EF4-FFF2-40B4-BE49-F238E27FC236}">
                  <a16:creationId xmlns:a16="http://schemas.microsoft.com/office/drawing/2014/main" id="{2337CE5A-74EE-5334-E4E5-AC6740D343D5}"/>
                </a:ext>
              </a:extLst>
            </p:cNvPr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4360;p44">
              <a:extLst>
                <a:ext uri="{FF2B5EF4-FFF2-40B4-BE49-F238E27FC236}">
                  <a16:creationId xmlns:a16="http://schemas.microsoft.com/office/drawing/2014/main" id="{70DE5210-987D-CFCD-AF97-F99FDB57A28B}"/>
                </a:ext>
              </a:extLst>
            </p:cNvPr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4361;p44">
              <a:extLst>
                <a:ext uri="{FF2B5EF4-FFF2-40B4-BE49-F238E27FC236}">
                  <a16:creationId xmlns:a16="http://schemas.microsoft.com/office/drawing/2014/main" id="{9B19EE74-6EC4-F4C0-4E0B-C3A5C73CBCB6}"/>
                </a:ext>
              </a:extLst>
            </p:cNvPr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4362;p44">
              <a:extLst>
                <a:ext uri="{FF2B5EF4-FFF2-40B4-BE49-F238E27FC236}">
                  <a16:creationId xmlns:a16="http://schemas.microsoft.com/office/drawing/2014/main" id="{C5AB37FA-7104-FA31-EE02-ED0473FD14EF}"/>
                </a:ext>
              </a:extLst>
            </p:cNvPr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4363;p44">
              <a:extLst>
                <a:ext uri="{FF2B5EF4-FFF2-40B4-BE49-F238E27FC236}">
                  <a16:creationId xmlns:a16="http://schemas.microsoft.com/office/drawing/2014/main" id="{B63EDD79-1642-F974-8795-39D367A7305E}"/>
                </a:ext>
              </a:extLst>
            </p:cNvPr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4364;p44">
              <a:extLst>
                <a:ext uri="{FF2B5EF4-FFF2-40B4-BE49-F238E27FC236}">
                  <a16:creationId xmlns:a16="http://schemas.microsoft.com/office/drawing/2014/main" id="{5021517B-E2C5-17F5-A0DB-6EE1DC308B68}"/>
                </a:ext>
              </a:extLst>
            </p:cNvPr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4365;p44">
              <a:extLst>
                <a:ext uri="{FF2B5EF4-FFF2-40B4-BE49-F238E27FC236}">
                  <a16:creationId xmlns:a16="http://schemas.microsoft.com/office/drawing/2014/main" id="{278728A5-65B5-726F-A453-06B2F4790114}"/>
                </a:ext>
              </a:extLst>
            </p:cNvPr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4366;p44">
              <a:extLst>
                <a:ext uri="{FF2B5EF4-FFF2-40B4-BE49-F238E27FC236}">
                  <a16:creationId xmlns:a16="http://schemas.microsoft.com/office/drawing/2014/main" id="{57569174-A1C8-8D7B-0444-206929E664AF}"/>
                </a:ext>
              </a:extLst>
            </p:cNvPr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4367;p44">
              <a:extLst>
                <a:ext uri="{FF2B5EF4-FFF2-40B4-BE49-F238E27FC236}">
                  <a16:creationId xmlns:a16="http://schemas.microsoft.com/office/drawing/2014/main" id="{43AF7AC4-2145-8D65-BA75-566C92B2D485}"/>
                </a:ext>
              </a:extLst>
            </p:cNvPr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4368;p44">
              <a:extLst>
                <a:ext uri="{FF2B5EF4-FFF2-40B4-BE49-F238E27FC236}">
                  <a16:creationId xmlns:a16="http://schemas.microsoft.com/office/drawing/2014/main" id="{5FA41716-CAD7-E6F5-C336-6A3EA8011D03}"/>
                </a:ext>
              </a:extLst>
            </p:cNvPr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4369;p44">
              <a:extLst>
                <a:ext uri="{FF2B5EF4-FFF2-40B4-BE49-F238E27FC236}">
                  <a16:creationId xmlns:a16="http://schemas.microsoft.com/office/drawing/2014/main" id="{149DD5DF-9CCE-725C-B0A6-353EF999E907}"/>
                </a:ext>
              </a:extLst>
            </p:cNvPr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4370;p44">
              <a:extLst>
                <a:ext uri="{FF2B5EF4-FFF2-40B4-BE49-F238E27FC236}">
                  <a16:creationId xmlns:a16="http://schemas.microsoft.com/office/drawing/2014/main" id="{A61D0EDC-F6B7-FEE6-6A3E-95E2D007EF79}"/>
                </a:ext>
              </a:extLst>
            </p:cNvPr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4371;p44">
              <a:extLst>
                <a:ext uri="{FF2B5EF4-FFF2-40B4-BE49-F238E27FC236}">
                  <a16:creationId xmlns:a16="http://schemas.microsoft.com/office/drawing/2014/main" id="{EBDE55F7-A569-562D-E75C-5A141B2C2B4A}"/>
                </a:ext>
              </a:extLst>
            </p:cNvPr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4372;p44">
              <a:extLst>
                <a:ext uri="{FF2B5EF4-FFF2-40B4-BE49-F238E27FC236}">
                  <a16:creationId xmlns:a16="http://schemas.microsoft.com/office/drawing/2014/main" id="{3E595B6B-4B5A-115A-03C0-B5C6B64F6F42}"/>
                </a:ext>
              </a:extLst>
            </p:cNvPr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4373;p44">
              <a:extLst>
                <a:ext uri="{FF2B5EF4-FFF2-40B4-BE49-F238E27FC236}">
                  <a16:creationId xmlns:a16="http://schemas.microsoft.com/office/drawing/2014/main" id="{A5677795-8724-B27C-70E0-A1B62A0930B4}"/>
                </a:ext>
              </a:extLst>
            </p:cNvPr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4374;p44">
              <a:extLst>
                <a:ext uri="{FF2B5EF4-FFF2-40B4-BE49-F238E27FC236}">
                  <a16:creationId xmlns:a16="http://schemas.microsoft.com/office/drawing/2014/main" id="{BD1FAD9D-A9E2-7ADE-87B2-EA86CCC63EE2}"/>
                </a:ext>
              </a:extLst>
            </p:cNvPr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4375;p44">
              <a:extLst>
                <a:ext uri="{FF2B5EF4-FFF2-40B4-BE49-F238E27FC236}">
                  <a16:creationId xmlns:a16="http://schemas.microsoft.com/office/drawing/2014/main" id="{4A35662E-71D6-604F-2431-F083DA7C5FFE}"/>
                </a:ext>
              </a:extLst>
            </p:cNvPr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4376;p44">
              <a:extLst>
                <a:ext uri="{FF2B5EF4-FFF2-40B4-BE49-F238E27FC236}">
                  <a16:creationId xmlns:a16="http://schemas.microsoft.com/office/drawing/2014/main" id="{FE92D691-9507-917F-5F23-D5F1B5CCC4BD}"/>
                </a:ext>
              </a:extLst>
            </p:cNvPr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4377;p44">
              <a:extLst>
                <a:ext uri="{FF2B5EF4-FFF2-40B4-BE49-F238E27FC236}">
                  <a16:creationId xmlns:a16="http://schemas.microsoft.com/office/drawing/2014/main" id="{FE0ACEF5-BA97-7305-834E-91EDDEEB9436}"/>
                </a:ext>
              </a:extLst>
            </p:cNvPr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4378;p44">
              <a:extLst>
                <a:ext uri="{FF2B5EF4-FFF2-40B4-BE49-F238E27FC236}">
                  <a16:creationId xmlns:a16="http://schemas.microsoft.com/office/drawing/2014/main" id="{10EB9CE2-6BAD-678E-7DD6-B1CAF315D1B3}"/>
                </a:ext>
              </a:extLst>
            </p:cNvPr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4379;p44">
              <a:extLst>
                <a:ext uri="{FF2B5EF4-FFF2-40B4-BE49-F238E27FC236}">
                  <a16:creationId xmlns:a16="http://schemas.microsoft.com/office/drawing/2014/main" id="{9D424C94-17F6-E52B-7614-C8B896E5D4DC}"/>
                </a:ext>
              </a:extLst>
            </p:cNvPr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4380;p44">
              <a:extLst>
                <a:ext uri="{FF2B5EF4-FFF2-40B4-BE49-F238E27FC236}">
                  <a16:creationId xmlns:a16="http://schemas.microsoft.com/office/drawing/2014/main" id="{4AE6B289-3AED-E256-764F-78A2DD309E01}"/>
                </a:ext>
              </a:extLst>
            </p:cNvPr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4381;p44">
              <a:extLst>
                <a:ext uri="{FF2B5EF4-FFF2-40B4-BE49-F238E27FC236}">
                  <a16:creationId xmlns:a16="http://schemas.microsoft.com/office/drawing/2014/main" id="{6DA84E0D-142B-BCA3-5846-57B036BADBE9}"/>
                </a:ext>
              </a:extLst>
            </p:cNvPr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4382;p44">
              <a:extLst>
                <a:ext uri="{FF2B5EF4-FFF2-40B4-BE49-F238E27FC236}">
                  <a16:creationId xmlns:a16="http://schemas.microsoft.com/office/drawing/2014/main" id="{DE62CA67-D16F-F357-A81A-54CF519B6C15}"/>
                </a:ext>
              </a:extLst>
            </p:cNvPr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4383;p44">
              <a:extLst>
                <a:ext uri="{FF2B5EF4-FFF2-40B4-BE49-F238E27FC236}">
                  <a16:creationId xmlns:a16="http://schemas.microsoft.com/office/drawing/2014/main" id="{612E60F0-0764-1CAF-3094-361F9C633141}"/>
                </a:ext>
              </a:extLst>
            </p:cNvPr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4384;p44">
              <a:extLst>
                <a:ext uri="{FF2B5EF4-FFF2-40B4-BE49-F238E27FC236}">
                  <a16:creationId xmlns:a16="http://schemas.microsoft.com/office/drawing/2014/main" id="{AB312D5A-89C3-73E3-6875-60D3A394CFE0}"/>
                </a:ext>
              </a:extLst>
            </p:cNvPr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4385;p44">
              <a:extLst>
                <a:ext uri="{FF2B5EF4-FFF2-40B4-BE49-F238E27FC236}">
                  <a16:creationId xmlns:a16="http://schemas.microsoft.com/office/drawing/2014/main" id="{BCA54782-1B50-A9C6-F8FB-FEA460F1001B}"/>
                </a:ext>
              </a:extLst>
            </p:cNvPr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4386;p44">
              <a:extLst>
                <a:ext uri="{FF2B5EF4-FFF2-40B4-BE49-F238E27FC236}">
                  <a16:creationId xmlns:a16="http://schemas.microsoft.com/office/drawing/2014/main" id="{44077C27-6F25-4C04-D912-02453FE7762F}"/>
                </a:ext>
              </a:extLst>
            </p:cNvPr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4387;p44">
              <a:extLst>
                <a:ext uri="{FF2B5EF4-FFF2-40B4-BE49-F238E27FC236}">
                  <a16:creationId xmlns:a16="http://schemas.microsoft.com/office/drawing/2014/main" id="{8CFE332D-5E2F-1532-359E-3643E47F560F}"/>
                </a:ext>
              </a:extLst>
            </p:cNvPr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4388;p44">
              <a:extLst>
                <a:ext uri="{FF2B5EF4-FFF2-40B4-BE49-F238E27FC236}">
                  <a16:creationId xmlns:a16="http://schemas.microsoft.com/office/drawing/2014/main" id="{B6980629-D082-07EA-128F-040420447E34}"/>
                </a:ext>
              </a:extLst>
            </p:cNvPr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4389;p44">
              <a:extLst>
                <a:ext uri="{FF2B5EF4-FFF2-40B4-BE49-F238E27FC236}">
                  <a16:creationId xmlns:a16="http://schemas.microsoft.com/office/drawing/2014/main" id="{1343B3C0-BE7E-10BB-7AA7-462FAD2C089C}"/>
                </a:ext>
              </a:extLst>
            </p:cNvPr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4390;p44">
              <a:extLst>
                <a:ext uri="{FF2B5EF4-FFF2-40B4-BE49-F238E27FC236}">
                  <a16:creationId xmlns:a16="http://schemas.microsoft.com/office/drawing/2014/main" id="{BA9C35CB-94F8-FF95-CAEA-CC52F635FAC0}"/>
                </a:ext>
              </a:extLst>
            </p:cNvPr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4391;p44">
              <a:extLst>
                <a:ext uri="{FF2B5EF4-FFF2-40B4-BE49-F238E27FC236}">
                  <a16:creationId xmlns:a16="http://schemas.microsoft.com/office/drawing/2014/main" id="{14B65839-0995-4DA0-9D17-50444367E00F}"/>
                </a:ext>
              </a:extLst>
            </p:cNvPr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4392;p44">
              <a:extLst>
                <a:ext uri="{FF2B5EF4-FFF2-40B4-BE49-F238E27FC236}">
                  <a16:creationId xmlns:a16="http://schemas.microsoft.com/office/drawing/2014/main" id="{F6E1B91A-DA1D-86F0-3C4D-F081837A9E87}"/>
                </a:ext>
              </a:extLst>
            </p:cNvPr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4393;p44">
              <a:extLst>
                <a:ext uri="{FF2B5EF4-FFF2-40B4-BE49-F238E27FC236}">
                  <a16:creationId xmlns:a16="http://schemas.microsoft.com/office/drawing/2014/main" id="{3648C38C-B341-354D-D1DA-363C9882E03C}"/>
                </a:ext>
              </a:extLst>
            </p:cNvPr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4394;p44">
              <a:extLst>
                <a:ext uri="{FF2B5EF4-FFF2-40B4-BE49-F238E27FC236}">
                  <a16:creationId xmlns:a16="http://schemas.microsoft.com/office/drawing/2014/main" id="{25667759-C8C4-FA52-6D8B-7E15B7E0BB8D}"/>
                </a:ext>
              </a:extLst>
            </p:cNvPr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4395;p44">
              <a:extLst>
                <a:ext uri="{FF2B5EF4-FFF2-40B4-BE49-F238E27FC236}">
                  <a16:creationId xmlns:a16="http://schemas.microsoft.com/office/drawing/2014/main" id="{E4DB9F9A-8F71-D9B5-C30A-9E709F688E46}"/>
                </a:ext>
              </a:extLst>
            </p:cNvPr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4396;p44">
              <a:extLst>
                <a:ext uri="{FF2B5EF4-FFF2-40B4-BE49-F238E27FC236}">
                  <a16:creationId xmlns:a16="http://schemas.microsoft.com/office/drawing/2014/main" id="{F88244EE-B2D3-745D-2353-BB2F8588D65C}"/>
                </a:ext>
              </a:extLst>
            </p:cNvPr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4397;p44">
              <a:extLst>
                <a:ext uri="{FF2B5EF4-FFF2-40B4-BE49-F238E27FC236}">
                  <a16:creationId xmlns:a16="http://schemas.microsoft.com/office/drawing/2014/main" id="{D1DD7910-C4DC-9CE3-77E0-DC0A84894333}"/>
                </a:ext>
              </a:extLst>
            </p:cNvPr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4398;p44">
              <a:extLst>
                <a:ext uri="{FF2B5EF4-FFF2-40B4-BE49-F238E27FC236}">
                  <a16:creationId xmlns:a16="http://schemas.microsoft.com/office/drawing/2014/main" id="{310583FE-4160-A252-784F-7CB761601B2C}"/>
                </a:ext>
              </a:extLst>
            </p:cNvPr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4399;p44">
              <a:extLst>
                <a:ext uri="{FF2B5EF4-FFF2-40B4-BE49-F238E27FC236}">
                  <a16:creationId xmlns:a16="http://schemas.microsoft.com/office/drawing/2014/main" id="{3272C467-C758-D0FC-EB58-A39D084C0955}"/>
                </a:ext>
              </a:extLst>
            </p:cNvPr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4400;p44">
              <a:extLst>
                <a:ext uri="{FF2B5EF4-FFF2-40B4-BE49-F238E27FC236}">
                  <a16:creationId xmlns:a16="http://schemas.microsoft.com/office/drawing/2014/main" id="{9C5ACDC0-FDC4-0CFF-65A2-806C6DFBE99C}"/>
                </a:ext>
              </a:extLst>
            </p:cNvPr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4401;p44">
              <a:extLst>
                <a:ext uri="{FF2B5EF4-FFF2-40B4-BE49-F238E27FC236}">
                  <a16:creationId xmlns:a16="http://schemas.microsoft.com/office/drawing/2014/main" id="{40A72496-CCEF-E710-3187-A0A26B12B774}"/>
                </a:ext>
              </a:extLst>
            </p:cNvPr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4402;p44">
              <a:extLst>
                <a:ext uri="{FF2B5EF4-FFF2-40B4-BE49-F238E27FC236}">
                  <a16:creationId xmlns:a16="http://schemas.microsoft.com/office/drawing/2014/main" id="{B83BD704-3691-A7D5-64DA-D5EDE10B6642}"/>
                </a:ext>
              </a:extLst>
            </p:cNvPr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4403;p44">
              <a:extLst>
                <a:ext uri="{FF2B5EF4-FFF2-40B4-BE49-F238E27FC236}">
                  <a16:creationId xmlns:a16="http://schemas.microsoft.com/office/drawing/2014/main" id="{2305D74A-5072-FDC8-3F55-111327D8A181}"/>
                </a:ext>
              </a:extLst>
            </p:cNvPr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4404;p44">
              <a:extLst>
                <a:ext uri="{FF2B5EF4-FFF2-40B4-BE49-F238E27FC236}">
                  <a16:creationId xmlns:a16="http://schemas.microsoft.com/office/drawing/2014/main" id="{4E060999-136D-20F3-E7F5-8D895461F4C1}"/>
                </a:ext>
              </a:extLst>
            </p:cNvPr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4405;p44">
              <a:extLst>
                <a:ext uri="{FF2B5EF4-FFF2-40B4-BE49-F238E27FC236}">
                  <a16:creationId xmlns:a16="http://schemas.microsoft.com/office/drawing/2014/main" id="{BAD2D9DB-72CF-37E4-EE2E-8F2205D049D2}"/>
                </a:ext>
              </a:extLst>
            </p:cNvPr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4406;p44">
              <a:extLst>
                <a:ext uri="{FF2B5EF4-FFF2-40B4-BE49-F238E27FC236}">
                  <a16:creationId xmlns:a16="http://schemas.microsoft.com/office/drawing/2014/main" id="{457E975F-9624-AE02-45B6-73FCD0EFCF97}"/>
                </a:ext>
              </a:extLst>
            </p:cNvPr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4407;p44">
              <a:extLst>
                <a:ext uri="{FF2B5EF4-FFF2-40B4-BE49-F238E27FC236}">
                  <a16:creationId xmlns:a16="http://schemas.microsoft.com/office/drawing/2014/main" id="{C054C622-F49C-EEDB-CC8A-08AC0CB15449}"/>
                </a:ext>
              </a:extLst>
            </p:cNvPr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4408;p44">
              <a:extLst>
                <a:ext uri="{FF2B5EF4-FFF2-40B4-BE49-F238E27FC236}">
                  <a16:creationId xmlns:a16="http://schemas.microsoft.com/office/drawing/2014/main" id="{1CAE2E77-B5F8-D85A-26D3-B813C7694D37}"/>
                </a:ext>
              </a:extLst>
            </p:cNvPr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4409;p44">
              <a:extLst>
                <a:ext uri="{FF2B5EF4-FFF2-40B4-BE49-F238E27FC236}">
                  <a16:creationId xmlns:a16="http://schemas.microsoft.com/office/drawing/2014/main" id="{804C1A65-F106-70FB-518C-CDBE622EC1BA}"/>
                </a:ext>
              </a:extLst>
            </p:cNvPr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4410;p44">
              <a:extLst>
                <a:ext uri="{FF2B5EF4-FFF2-40B4-BE49-F238E27FC236}">
                  <a16:creationId xmlns:a16="http://schemas.microsoft.com/office/drawing/2014/main" id="{C2B84A4B-5070-C63F-AC22-C94B239B4196}"/>
                </a:ext>
              </a:extLst>
            </p:cNvPr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4411;p44">
              <a:extLst>
                <a:ext uri="{FF2B5EF4-FFF2-40B4-BE49-F238E27FC236}">
                  <a16:creationId xmlns:a16="http://schemas.microsoft.com/office/drawing/2014/main" id="{4DBEB134-7BE3-80BC-8E1C-3722286EC2F6}"/>
                </a:ext>
              </a:extLst>
            </p:cNvPr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4412;p44">
              <a:extLst>
                <a:ext uri="{FF2B5EF4-FFF2-40B4-BE49-F238E27FC236}">
                  <a16:creationId xmlns:a16="http://schemas.microsoft.com/office/drawing/2014/main" id="{5710E651-6C85-74C0-E852-63A726917291}"/>
                </a:ext>
              </a:extLst>
            </p:cNvPr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4413;p44">
              <a:extLst>
                <a:ext uri="{FF2B5EF4-FFF2-40B4-BE49-F238E27FC236}">
                  <a16:creationId xmlns:a16="http://schemas.microsoft.com/office/drawing/2014/main" id="{3049E0BE-29C7-E40C-2ABC-63D0CEB32342}"/>
                </a:ext>
              </a:extLst>
            </p:cNvPr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4414;p44">
              <a:extLst>
                <a:ext uri="{FF2B5EF4-FFF2-40B4-BE49-F238E27FC236}">
                  <a16:creationId xmlns:a16="http://schemas.microsoft.com/office/drawing/2014/main" id="{04E79596-3939-A3EB-F079-1BE9482C1D33}"/>
                </a:ext>
              </a:extLst>
            </p:cNvPr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73" name="Google Shape;3838;p44">
            <a:extLst>
              <a:ext uri="{FF2B5EF4-FFF2-40B4-BE49-F238E27FC236}">
                <a16:creationId xmlns:a16="http://schemas.microsoft.com/office/drawing/2014/main" id="{562DDCFC-2C87-6F0F-09C0-2E21D0986F65}"/>
              </a:ext>
            </a:extLst>
          </p:cNvPr>
          <p:cNvGrpSpPr/>
          <p:nvPr/>
        </p:nvGrpSpPr>
        <p:grpSpPr>
          <a:xfrm>
            <a:off x="7680835" y="5381045"/>
            <a:ext cx="786531" cy="673293"/>
            <a:chOff x="4902475" y="1418875"/>
            <a:chExt cx="74500" cy="63775"/>
          </a:xfrm>
          <a:solidFill>
            <a:schemeClr val="bg1">
              <a:alpha val="21000"/>
            </a:schemeClr>
          </a:solidFill>
        </p:grpSpPr>
        <p:sp>
          <p:nvSpPr>
            <p:cNvPr id="1674" name="Google Shape;3839;p44">
              <a:extLst>
                <a:ext uri="{FF2B5EF4-FFF2-40B4-BE49-F238E27FC236}">
                  <a16:creationId xmlns:a16="http://schemas.microsoft.com/office/drawing/2014/main" id="{86A7ABC9-8785-58D7-D1B7-4738E05B28B7}"/>
                </a:ext>
              </a:extLst>
            </p:cNvPr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3840;p44">
              <a:extLst>
                <a:ext uri="{FF2B5EF4-FFF2-40B4-BE49-F238E27FC236}">
                  <a16:creationId xmlns:a16="http://schemas.microsoft.com/office/drawing/2014/main" id="{D79761F0-EC26-D74D-EFFE-40CC03CFB624}"/>
                </a:ext>
              </a:extLst>
            </p:cNvPr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2" name="Google Shape;3994;p44">
            <a:extLst>
              <a:ext uri="{FF2B5EF4-FFF2-40B4-BE49-F238E27FC236}">
                <a16:creationId xmlns:a16="http://schemas.microsoft.com/office/drawing/2014/main" id="{68E96483-64EC-BA5C-806D-0A59965B2E9D}"/>
              </a:ext>
            </a:extLst>
          </p:cNvPr>
          <p:cNvGrpSpPr/>
          <p:nvPr/>
        </p:nvGrpSpPr>
        <p:grpSpPr>
          <a:xfrm>
            <a:off x="6963880" y="5397619"/>
            <a:ext cx="624759" cy="624596"/>
            <a:chOff x="1286994" y="2840926"/>
            <a:chExt cx="453864" cy="453745"/>
          </a:xfrm>
          <a:solidFill>
            <a:schemeClr val="bg1">
              <a:alpha val="9000"/>
            </a:schemeClr>
          </a:solidFill>
        </p:grpSpPr>
        <p:sp>
          <p:nvSpPr>
            <p:cNvPr id="1683" name="Google Shape;3995;p44">
              <a:extLst>
                <a:ext uri="{FF2B5EF4-FFF2-40B4-BE49-F238E27FC236}">
                  <a16:creationId xmlns:a16="http://schemas.microsoft.com/office/drawing/2014/main" id="{C999DB03-1782-7C89-2E10-18FBFC0CA66B}"/>
                </a:ext>
              </a:extLst>
            </p:cNvPr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3996;p44">
              <a:extLst>
                <a:ext uri="{FF2B5EF4-FFF2-40B4-BE49-F238E27FC236}">
                  <a16:creationId xmlns:a16="http://schemas.microsoft.com/office/drawing/2014/main" id="{8D831FB4-7AC3-9D22-F713-69EA3CC0D687}"/>
                </a:ext>
              </a:extLst>
            </p:cNvPr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3997;p44">
              <a:extLst>
                <a:ext uri="{FF2B5EF4-FFF2-40B4-BE49-F238E27FC236}">
                  <a16:creationId xmlns:a16="http://schemas.microsoft.com/office/drawing/2014/main" id="{482AF542-287E-1558-143E-915B578F1A4F}"/>
                </a:ext>
              </a:extLst>
            </p:cNvPr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3998;p44">
              <a:extLst>
                <a:ext uri="{FF2B5EF4-FFF2-40B4-BE49-F238E27FC236}">
                  <a16:creationId xmlns:a16="http://schemas.microsoft.com/office/drawing/2014/main" id="{351EC57D-CC98-D805-E6DE-654F4E3C5D50}"/>
                </a:ext>
              </a:extLst>
            </p:cNvPr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3999;p44">
              <a:extLst>
                <a:ext uri="{FF2B5EF4-FFF2-40B4-BE49-F238E27FC236}">
                  <a16:creationId xmlns:a16="http://schemas.microsoft.com/office/drawing/2014/main" id="{94CD9E41-725F-0015-4F31-B04ED3157968}"/>
                </a:ext>
              </a:extLst>
            </p:cNvPr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688" name="Google Shape;4000;p44">
              <a:extLst>
                <a:ext uri="{FF2B5EF4-FFF2-40B4-BE49-F238E27FC236}">
                  <a16:creationId xmlns:a16="http://schemas.microsoft.com/office/drawing/2014/main" id="{6330C478-6E10-B318-D7B7-66733B9BCC04}"/>
                </a:ext>
              </a:extLst>
            </p:cNvPr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4001;p44">
              <a:extLst>
                <a:ext uri="{FF2B5EF4-FFF2-40B4-BE49-F238E27FC236}">
                  <a16:creationId xmlns:a16="http://schemas.microsoft.com/office/drawing/2014/main" id="{C9D00D2D-9CDC-CCD5-6444-08F04D514EF8}"/>
                </a:ext>
              </a:extLst>
            </p:cNvPr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4002;p44">
              <a:extLst>
                <a:ext uri="{FF2B5EF4-FFF2-40B4-BE49-F238E27FC236}">
                  <a16:creationId xmlns:a16="http://schemas.microsoft.com/office/drawing/2014/main" id="{318B6502-801C-B291-93D8-79B0E0F4100D}"/>
                </a:ext>
              </a:extLst>
            </p:cNvPr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4003;p44">
              <a:extLst>
                <a:ext uri="{FF2B5EF4-FFF2-40B4-BE49-F238E27FC236}">
                  <a16:creationId xmlns:a16="http://schemas.microsoft.com/office/drawing/2014/main" id="{6A0F69CE-7447-0DC9-BCC5-8FC6FC031268}"/>
                </a:ext>
              </a:extLst>
            </p:cNvPr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4004;p44">
              <a:extLst>
                <a:ext uri="{FF2B5EF4-FFF2-40B4-BE49-F238E27FC236}">
                  <a16:creationId xmlns:a16="http://schemas.microsoft.com/office/drawing/2014/main" id="{95998E9C-8AC9-C57F-25DC-40C3B39C381E}"/>
                </a:ext>
              </a:extLst>
            </p:cNvPr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94" name="Google Shape;1593;p43">
            <a:extLst>
              <a:ext uri="{FF2B5EF4-FFF2-40B4-BE49-F238E27FC236}">
                <a16:creationId xmlns:a16="http://schemas.microsoft.com/office/drawing/2014/main" id="{C9266404-44D2-9D95-1A7F-1EC393D7466E}"/>
              </a:ext>
            </a:extLst>
          </p:cNvPr>
          <p:cNvGrpSpPr/>
          <p:nvPr/>
        </p:nvGrpSpPr>
        <p:grpSpPr>
          <a:xfrm flipH="1">
            <a:off x="8256561" y="2153493"/>
            <a:ext cx="588884" cy="1191503"/>
            <a:chOff x="3564075" y="2091586"/>
            <a:chExt cx="329966" cy="667521"/>
          </a:xfrm>
          <a:solidFill>
            <a:schemeClr val="bg1">
              <a:alpha val="23000"/>
            </a:schemeClr>
          </a:solidFill>
        </p:grpSpPr>
        <p:sp>
          <p:nvSpPr>
            <p:cNvPr id="1695" name="Google Shape;1594;p43">
              <a:extLst>
                <a:ext uri="{FF2B5EF4-FFF2-40B4-BE49-F238E27FC236}">
                  <a16:creationId xmlns:a16="http://schemas.microsoft.com/office/drawing/2014/main" id="{D1B126D6-5058-763F-2E7D-F953B2D4E7FC}"/>
                </a:ext>
              </a:extLst>
            </p:cNvPr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grpFill/>
            <a:ln w="5600" cap="rnd" cmpd="sng">
              <a:solidFill>
                <a:schemeClr val="bg1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96" name="Google Shape;1595;p43">
              <a:extLst>
                <a:ext uri="{FF2B5EF4-FFF2-40B4-BE49-F238E27FC236}">
                  <a16:creationId xmlns:a16="http://schemas.microsoft.com/office/drawing/2014/main" id="{2AA16E34-6011-CD60-FCF5-180E6A831083}"/>
                </a:ext>
              </a:extLst>
            </p:cNvPr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  <a:grpFill/>
          </p:grpSpPr>
          <p:sp>
            <p:nvSpPr>
              <p:cNvPr id="1702" name="Google Shape;1596;p43">
                <a:extLst>
                  <a:ext uri="{FF2B5EF4-FFF2-40B4-BE49-F238E27FC236}">
                    <a16:creationId xmlns:a16="http://schemas.microsoft.com/office/drawing/2014/main" id="{0CB50B3B-4549-8669-3269-4BE7BA73350C}"/>
                  </a:ext>
                </a:extLst>
              </p:cNvPr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597;p43">
                <a:extLst>
                  <a:ext uri="{FF2B5EF4-FFF2-40B4-BE49-F238E27FC236}">
                    <a16:creationId xmlns:a16="http://schemas.microsoft.com/office/drawing/2014/main" id="{C01C602D-2F73-44BC-69EC-E56B02CF8A56}"/>
                  </a:ext>
                </a:extLst>
              </p:cNvPr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598;p43">
                <a:extLst>
                  <a:ext uri="{FF2B5EF4-FFF2-40B4-BE49-F238E27FC236}">
                    <a16:creationId xmlns:a16="http://schemas.microsoft.com/office/drawing/2014/main" id="{D7B429F5-F20B-E8B8-3424-259D0246FE0F}"/>
                  </a:ext>
                </a:extLst>
              </p:cNvPr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599;p43">
                <a:extLst>
                  <a:ext uri="{FF2B5EF4-FFF2-40B4-BE49-F238E27FC236}">
                    <a16:creationId xmlns:a16="http://schemas.microsoft.com/office/drawing/2014/main" id="{95C66437-0767-A1E7-095D-0EB40B4FD762}"/>
                  </a:ext>
                </a:extLst>
              </p:cNvPr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97" name="Google Shape;1600;p43">
              <a:extLst>
                <a:ext uri="{FF2B5EF4-FFF2-40B4-BE49-F238E27FC236}">
                  <a16:creationId xmlns:a16="http://schemas.microsoft.com/office/drawing/2014/main" id="{6648D256-113F-2981-3386-B8BFBEB78DB9}"/>
                </a:ext>
              </a:extLst>
            </p:cNvPr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  <a:grpFill/>
          </p:grpSpPr>
          <p:sp>
            <p:nvSpPr>
              <p:cNvPr id="1698" name="Google Shape;1601;p43">
                <a:extLst>
                  <a:ext uri="{FF2B5EF4-FFF2-40B4-BE49-F238E27FC236}">
                    <a16:creationId xmlns:a16="http://schemas.microsoft.com/office/drawing/2014/main" id="{2ED2C5F9-26F0-8EA5-6937-832FA4414DA2}"/>
                  </a:ext>
                </a:extLst>
              </p:cNvPr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02;p43">
                <a:extLst>
                  <a:ext uri="{FF2B5EF4-FFF2-40B4-BE49-F238E27FC236}">
                    <a16:creationId xmlns:a16="http://schemas.microsoft.com/office/drawing/2014/main" id="{A304C724-576B-F880-6B1D-C120F10292E4}"/>
                  </a:ext>
                </a:extLst>
              </p:cNvPr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603;p43">
                <a:extLst>
                  <a:ext uri="{FF2B5EF4-FFF2-40B4-BE49-F238E27FC236}">
                    <a16:creationId xmlns:a16="http://schemas.microsoft.com/office/drawing/2014/main" id="{38F744D4-C17F-BC24-C32B-FF69E96BFD12}"/>
                  </a:ext>
                </a:extLst>
              </p:cNvPr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604;p43">
                <a:extLst>
                  <a:ext uri="{FF2B5EF4-FFF2-40B4-BE49-F238E27FC236}">
                    <a16:creationId xmlns:a16="http://schemas.microsoft.com/office/drawing/2014/main" id="{58863836-6D00-3FB2-D8D4-59A0A6B9012B}"/>
                  </a:ext>
                </a:extLst>
              </p:cNvPr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732" name="Google Shape;1718;p43">
            <a:extLst>
              <a:ext uri="{FF2B5EF4-FFF2-40B4-BE49-F238E27FC236}">
                <a16:creationId xmlns:a16="http://schemas.microsoft.com/office/drawing/2014/main" id="{50278DD3-890A-A414-4FA1-56E3F1BE2580}"/>
              </a:ext>
            </a:extLst>
          </p:cNvPr>
          <p:cNvGrpSpPr/>
          <p:nvPr/>
        </p:nvGrpSpPr>
        <p:grpSpPr>
          <a:xfrm>
            <a:off x="9789240" y="2100007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733" name="Google Shape;1719;p43">
              <a:extLst>
                <a:ext uri="{FF2B5EF4-FFF2-40B4-BE49-F238E27FC236}">
                  <a16:creationId xmlns:a16="http://schemas.microsoft.com/office/drawing/2014/main" id="{BCF9D4FC-FABC-736C-7703-4C3EEFFA083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20;p43">
              <a:extLst>
                <a:ext uri="{FF2B5EF4-FFF2-40B4-BE49-F238E27FC236}">
                  <a16:creationId xmlns:a16="http://schemas.microsoft.com/office/drawing/2014/main" id="{040511DC-51BA-E05F-BF86-73BE947BB39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21;p43">
              <a:extLst>
                <a:ext uri="{FF2B5EF4-FFF2-40B4-BE49-F238E27FC236}">
                  <a16:creationId xmlns:a16="http://schemas.microsoft.com/office/drawing/2014/main" id="{E41AEAD0-1165-F1E6-C3E6-3E94D55BBF31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22;p43">
              <a:extLst>
                <a:ext uri="{FF2B5EF4-FFF2-40B4-BE49-F238E27FC236}">
                  <a16:creationId xmlns:a16="http://schemas.microsoft.com/office/drawing/2014/main" id="{844DA9B5-A6FE-F8F7-94BA-1BB04FEBFF89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23;p43">
              <a:extLst>
                <a:ext uri="{FF2B5EF4-FFF2-40B4-BE49-F238E27FC236}">
                  <a16:creationId xmlns:a16="http://schemas.microsoft.com/office/drawing/2014/main" id="{1C0AE411-9B54-578B-B9F5-9E3D6CAAEE1E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24;p43">
              <a:extLst>
                <a:ext uri="{FF2B5EF4-FFF2-40B4-BE49-F238E27FC236}">
                  <a16:creationId xmlns:a16="http://schemas.microsoft.com/office/drawing/2014/main" id="{7AAB0F65-1154-D527-1FA5-167F08B4483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25;p43">
              <a:extLst>
                <a:ext uri="{FF2B5EF4-FFF2-40B4-BE49-F238E27FC236}">
                  <a16:creationId xmlns:a16="http://schemas.microsoft.com/office/drawing/2014/main" id="{FDDD8B56-BBE2-9445-6F58-8998AD16DF34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26;p43">
              <a:extLst>
                <a:ext uri="{FF2B5EF4-FFF2-40B4-BE49-F238E27FC236}">
                  <a16:creationId xmlns:a16="http://schemas.microsoft.com/office/drawing/2014/main" id="{AD111C24-C3FB-B9D8-BA19-9E93B87F71D4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27;p43">
              <a:extLst>
                <a:ext uri="{FF2B5EF4-FFF2-40B4-BE49-F238E27FC236}">
                  <a16:creationId xmlns:a16="http://schemas.microsoft.com/office/drawing/2014/main" id="{0ABDE30D-EAEB-D048-7737-6FF8D5B9A94A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28;p43">
              <a:extLst>
                <a:ext uri="{FF2B5EF4-FFF2-40B4-BE49-F238E27FC236}">
                  <a16:creationId xmlns:a16="http://schemas.microsoft.com/office/drawing/2014/main" id="{82EC3CAB-4540-DF64-237B-E335F00C1372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29;p43">
              <a:extLst>
                <a:ext uri="{FF2B5EF4-FFF2-40B4-BE49-F238E27FC236}">
                  <a16:creationId xmlns:a16="http://schemas.microsoft.com/office/drawing/2014/main" id="{A12B92EF-43FA-40E9-A5D7-42CC97E91065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30;p43">
              <a:extLst>
                <a:ext uri="{FF2B5EF4-FFF2-40B4-BE49-F238E27FC236}">
                  <a16:creationId xmlns:a16="http://schemas.microsoft.com/office/drawing/2014/main" id="{629147D0-8346-51DA-D03C-AB3DAB78162C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31;p43">
              <a:extLst>
                <a:ext uri="{FF2B5EF4-FFF2-40B4-BE49-F238E27FC236}">
                  <a16:creationId xmlns:a16="http://schemas.microsoft.com/office/drawing/2014/main" id="{CBC53CC2-B381-DFEA-4FBB-66F324669C9C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46" name="Google Shape;1493;p43">
            <a:extLst>
              <a:ext uri="{FF2B5EF4-FFF2-40B4-BE49-F238E27FC236}">
                <a16:creationId xmlns:a16="http://schemas.microsoft.com/office/drawing/2014/main" id="{6CB51430-2FE7-C930-8C48-A4CC047CB9B5}"/>
              </a:ext>
            </a:extLst>
          </p:cNvPr>
          <p:cNvSpPr/>
          <p:nvPr/>
        </p:nvSpPr>
        <p:spPr>
          <a:xfrm rot="-5400000">
            <a:off x="9162897" y="2620753"/>
            <a:ext cx="403195" cy="615016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bg1">
              <a:alpha val="9205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47" name="Google Shape;1425;p43">
            <a:extLst>
              <a:ext uri="{FF2B5EF4-FFF2-40B4-BE49-F238E27FC236}">
                <a16:creationId xmlns:a16="http://schemas.microsoft.com/office/drawing/2014/main" id="{F3DEBEE8-3604-821F-6B55-8F8FD8CFF75B}"/>
              </a:ext>
            </a:extLst>
          </p:cNvPr>
          <p:cNvGrpSpPr/>
          <p:nvPr/>
        </p:nvGrpSpPr>
        <p:grpSpPr>
          <a:xfrm>
            <a:off x="9697270" y="3196592"/>
            <a:ext cx="1136776" cy="71603"/>
            <a:chOff x="2521850" y="1810250"/>
            <a:chExt cx="540225" cy="34025"/>
          </a:xfrm>
          <a:noFill/>
        </p:grpSpPr>
        <p:sp>
          <p:nvSpPr>
            <p:cNvPr id="1748" name="Google Shape;1426;p43">
              <a:extLst>
                <a:ext uri="{FF2B5EF4-FFF2-40B4-BE49-F238E27FC236}">
                  <a16:creationId xmlns:a16="http://schemas.microsoft.com/office/drawing/2014/main" id="{D1358221-71E9-0D4D-0D76-5DC54A19DB47}"/>
                </a:ext>
              </a:extLst>
            </p:cNvPr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427;p43">
              <a:extLst>
                <a:ext uri="{FF2B5EF4-FFF2-40B4-BE49-F238E27FC236}">
                  <a16:creationId xmlns:a16="http://schemas.microsoft.com/office/drawing/2014/main" id="{B6A9BAA3-93A2-3E2D-8E51-3E292F60979C}"/>
                </a:ext>
              </a:extLst>
            </p:cNvPr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428;p43">
              <a:extLst>
                <a:ext uri="{FF2B5EF4-FFF2-40B4-BE49-F238E27FC236}">
                  <a16:creationId xmlns:a16="http://schemas.microsoft.com/office/drawing/2014/main" id="{6C66AD4E-4699-F279-21C6-8BD7502FBEB6}"/>
                </a:ext>
              </a:extLst>
            </p:cNvPr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429;p43">
              <a:extLst>
                <a:ext uri="{FF2B5EF4-FFF2-40B4-BE49-F238E27FC236}">
                  <a16:creationId xmlns:a16="http://schemas.microsoft.com/office/drawing/2014/main" id="{5BF319FF-13C5-8710-021D-DD5C414A63AD}"/>
                </a:ext>
              </a:extLst>
            </p:cNvPr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430;p43">
              <a:extLst>
                <a:ext uri="{FF2B5EF4-FFF2-40B4-BE49-F238E27FC236}">
                  <a16:creationId xmlns:a16="http://schemas.microsoft.com/office/drawing/2014/main" id="{148BEB34-3EAE-3899-4552-CE5EB5E91CC4}"/>
                </a:ext>
              </a:extLst>
            </p:cNvPr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431;p43">
              <a:extLst>
                <a:ext uri="{FF2B5EF4-FFF2-40B4-BE49-F238E27FC236}">
                  <a16:creationId xmlns:a16="http://schemas.microsoft.com/office/drawing/2014/main" id="{A44E4DAA-38FC-2BC5-EB23-8D924FCAA55D}"/>
                </a:ext>
              </a:extLst>
            </p:cNvPr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432;p43">
              <a:extLst>
                <a:ext uri="{FF2B5EF4-FFF2-40B4-BE49-F238E27FC236}">
                  <a16:creationId xmlns:a16="http://schemas.microsoft.com/office/drawing/2014/main" id="{C5379707-5800-3E7A-E88B-F3F42C93D734}"/>
                </a:ext>
              </a:extLst>
            </p:cNvPr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433;p43">
              <a:extLst>
                <a:ext uri="{FF2B5EF4-FFF2-40B4-BE49-F238E27FC236}">
                  <a16:creationId xmlns:a16="http://schemas.microsoft.com/office/drawing/2014/main" id="{BA44A3F8-0CAC-7658-DEAD-50425330711A}"/>
                </a:ext>
              </a:extLst>
            </p:cNvPr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434;p43">
              <a:extLst>
                <a:ext uri="{FF2B5EF4-FFF2-40B4-BE49-F238E27FC236}">
                  <a16:creationId xmlns:a16="http://schemas.microsoft.com/office/drawing/2014/main" id="{A0C81A69-CDD6-226E-27C9-02F72E6F6B8D}"/>
                </a:ext>
              </a:extLst>
            </p:cNvPr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435;p43">
              <a:extLst>
                <a:ext uri="{FF2B5EF4-FFF2-40B4-BE49-F238E27FC236}">
                  <a16:creationId xmlns:a16="http://schemas.microsoft.com/office/drawing/2014/main" id="{33357A28-CB42-AF95-3FC6-50AD5E14DE13}"/>
                </a:ext>
              </a:extLst>
            </p:cNvPr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58" name="Google Shape;1636;p43">
            <a:extLst>
              <a:ext uri="{FF2B5EF4-FFF2-40B4-BE49-F238E27FC236}">
                <a16:creationId xmlns:a16="http://schemas.microsoft.com/office/drawing/2014/main" id="{6C6B75A9-475B-4D17-B73E-37EAA3003BA8}"/>
              </a:ext>
            </a:extLst>
          </p:cNvPr>
          <p:cNvGrpSpPr/>
          <p:nvPr/>
        </p:nvGrpSpPr>
        <p:grpSpPr>
          <a:xfrm rot="5400000">
            <a:off x="9278689" y="740974"/>
            <a:ext cx="348244" cy="2062047"/>
            <a:chOff x="4427900" y="1369375"/>
            <a:chExt cx="77375" cy="458200"/>
          </a:xfrm>
          <a:noFill/>
        </p:grpSpPr>
        <p:grpSp>
          <p:nvGrpSpPr>
            <p:cNvPr id="1759" name="Google Shape;1637;p43">
              <a:extLst>
                <a:ext uri="{FF2B5EF4-FFF2-40B4-BE49-F238E27FC236}">
                  <a16:creationId xmlns:a16="http://schemas.microsoft.com/office/drawing/2014/main" id="{C2962E71-2E5B-BE2A-4808-5EA7A45C0D30}"/>
                </a:ext>
              </a:extLst>
            </p:cNvPr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  <a:grpFill/>
          </p:grpSpPr>
          <p:sp>
            <p:nvSpPr>
              <p:cNvPr id="1768" name="Google Shape;1638;p43">
                <a:extLst>
                  <a:ext uri="{FF2B5EF4-FFF2-40B4-BE49-F238E27FC236}">
                    <a16:creationId xmlns:a16="http://schemas.microsoft.com/office/drawing/2014/main" id="{11A75657-FE59-CA3E-0F25-0E79E3D3A060}"/>
                  </a:ext>
                </a:extLst>
              </p:cNvPr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639;p43">
                <a:extLst>
                  <a:ext uri="{FF2B5EF4-FFF2-40B4-BE49-F238E27FC236}">
                    <a16:creationId xmlns:a16="http://schemas.microsoft.com/office/drawing/2014/main" id="{070E1E11-71D4-2A80-FD58-258111E425FC}"/>
                  </a:ext>
                </a:extLst>
              </p:cNvPr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640;p43">
                <a:extLst>
                  <a:ext uri="{FF2B5EF4-FFF2-40B4-BE49-F238E27FC236}">
                    <a16:creationId xmlns:a16="http://schemas.microsoft.com/office/drawing/2014/main" id="{1BB76C74-6416-A530-7357-30800434CA3B}"/>
                  </a:ext>
                </a:extLst>
              </p:cNvPr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641;p43">
                <a:extLst>
                  <a:ext uri="{FF2B5EF4-FFF2-40B4-BE49-F238E27FC236}">
                    <a16:creationId xmlns:a16="http://schemas.microsoft.com/office/drawing/2014/main" id="{5DD3640B-DAFA-FDBC-5437-029AAE5C94E8}"/>
                  </a:ext>
                </a:extLst>
              </p:cNvPr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642;p43">
                <a:extLst>
                  <a:ext uri="{FF2B5EF4-FFF2-40B4-BE49-F238E27FC236}">
                    <a16:creationId xmlns:a16="http://schemas.microsoft.com/office/drawing/2014/main" id="{AEC4E3A0-46B8-11FC-ED19-8A4DD2A7A313}"/>
                  </a:ext>
                </a:extLst>
              </p:cNvPr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643;p43">
                <a:extLst>
                  <a:ext uri="{FF2B5EF4-FFF2-40B4-BE49-F238E27FC236}">
                    <a16:creationId xmlns:a16="http://schemas.microsoft.com/office/drawing/2014/main" id="{F16E3745-5C48-30D4-BF81-455F2B91C534}"/>
                  </a:ext>
                </a:extLst>
              </p:cNvPr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644;p43">
                <a:extLst>
                  <a:ext uri="{FF2B5EF4-FFF2-40B4-BE49-F238E27FC236}">
                    <a16:creationId xmlns:a16="http://schemas.microsoft.com/office/drawing/2014/main" id="{BE0297CA-3E6D-71B9-B574-04180217615E}"/>
                  </a:ext>
                </a:extLst>
              </p:cNvPr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645;p43">
                <a:extLst>
                  <a:ext uri="{FF2B5EF4-FFF2-40B4-BE49-F238E27FC236}">
                    <a16:creationId xmlns:a16="http://schemas.microsoft.com/office/drawing/2014/main" id="{D37EB5D0-3E10-7D08-6D9A-142FD215F8C8}"/>
                  </a:ext>
                </a:extLst>
              </p:cNvPr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646;p43">
                <a:extLst>
                  <a:ext uri="{FF2B5EF4-FFF2-40B4-BE49-F238E27FC236}">
                    <a16:creationId xmlns:a16="http://schemas.microsoft.com/office/drawing/2014/main" id="{7F2DFBD2-B376-584B-3066-D0F10AEC62EF}"/>
                  </a:ext>
                </a:extLst>
              </p:cNvPr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647;p43">
                <a:extLst>
                  <a:ext uri="{FF2B5EF4-FFF2-40B4-BE49-F238E27FC236}">
                    <a16:creationId xmlns:a16="http://schemas.microsoft.com/office/drawing/2014/main" id="{AAF89C0F-7040-97C5-4A93-E5980A8D8D1E}"/>
                  </a:ext>
                </a:extLst>
              </p:cNvPr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648;p43">
                <a:extLst>
                  <a:ext uri="{FF2B5EF4-FFF2-40B4-BE49-F238E27FC236}">
                    <a16:creationId xmlns:a16="http://schemas.microsoft.com/office/drawing/2014/main" id="{82229EE1-A83A-7AB4-85F2-9DC696E5D491}"/>
                  </a:ext>
                </a:extLst>
              </p:cNvPr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649;p43">
                <a:extLst>
                  <a:ext uri="{FF2B5EF4-FFF2-40B4-BE49-F238E27FC236}">
                    <a16:creationId xmlns:a16="http://schemas.microsoft.com/office/drawing/2014/main" id="{AC4050FF-8EAE-C352-8CD9-1B83076C6287}"/>
                  </a:ext>
                </a:extLst>
              </p:cNvPr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650;p43">
                <a:extLst>
                  <a:ext uri="{FF2B5EF4-FFF2-40B4-BE49-F238E27FC236}">
                    <a16:creationId xmlns:a16="http://schemas.microsoft.com/office/drawing/2014/main" id="{C48BF497-43BA-570D-90EB-1FEB8B02232B}"/>
                  </a:ext>
                </a:extLst>
              </p:cNvPr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651;p43">
                <a:extLst>
                  <a:ext uri="{FF2B5EF4-FFF2-40B4-BE49-F238E27FC236}">
                    <a16:creationId xmlns:a16="http://schemas.microsoft.com/office/drawing/2014/main" id="{68273173-63BC-FE03-492E-1C2D40B3FFA6}"/>
                  </a:ext>
                </a:extLst>
              </p:cNvPr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652;p43">
                <a:extLst>
                  <a:ext uri="{FF2B5EF4-FFF2-40B4-BE49-F238E27FC236}">
                    <a16:creationId xmlns:a16="http://schemas.microsoft.com/office/drawing/2014/main" id="{5F6F784C-A2C4-876D-168D-766202AFC6CD}"/>
                  </a:ext>
                </a:extLst>
              </p:cNvPr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653;p43">
                <a:extLst>
                  <a:ext uri="{FF2B5EF4-FFF2-40B4-BE49-F238E27FC236}">
                    <a16:creationId xmlns:a16="http://schemas.microsoft.com/office/drawing/2014/main" id="{0A7F6450-C0A1-2A38-49FF-9DD9271C389A}"/>
                  </a:ext>
                </a:extLst>
              </p:cNvPr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654;p43">
                <a:extLst>
                  <a:ext uri="{FF2B5EF4-FFF2-40B4-BE49-F238E27FC236}">
                    <a16:creationId xmlns:a16="http://schemas.microsoft.com/office/drawing/2014/main" id="{90B66AA2-E7A4-41A7-5511-AB940B4C6AFF}"/>
                  </a:ext>
                </a:extLst>
              </p:cNvPr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655;p43">
                <a:extLst>
                  <a:ext uri="{FF2B5EF4-FFF2-40B4-BE49-F238E27FC236}">
                    <a16:creationId xmlns:a16="http://schemas.microsoft.com/office/drawing/2014/main" id="{9FBDB12D-26C5-65DD-28F6-D82B1E4A6054}"/>
                  </a:ext>
                </a:extLst>
              </p:cNvPr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656;p43">
                <a:extLst>
                  <a:ext uri="{FF2B5EF4-FFF2-40B4-BE49-F238E27FC236}">
                    <a16:creationId xmlns:a16="http://schemas.microsoft.com/office/drawing/2014/main" id="{B57934C4-C5AF-79B4-7633-3BF7602152F1}"/>
                  </a:ext>
                </a:extLst>
              </p:cNvPr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657;p43">
                <a:extLst>
                  <a:ext uri="{FF2B5EF4-FFF2-40B4-BE49-F238E27FC236}">
                    <a16:creationId xmlns:a16="http://schemas.microsoft.com/office/drawing/2014/main" id="{BA13625A-DF26-7741-EE47-43BF9C84D755}"/>
                  </a:ext>
                </a:extLst>
              </p:cNvPr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658;p43">
                <a:extLst>
                  <a:ext uri="{FF2B5EF4-FFF2-40B4-BE49-F238E27FC236}">
                    <a16:creationId xmlns:a16="http://schemas.microsoft.com/office/drawing/2014/main" id="{FF007004-0B36-01A4-C142-D4F8D4AEEB04}"/>
                  </a:ext>
                </a:extLst>
              </p:cNvPr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659;p43">
                <a:extLst>
                  <a:ext uri="{FF2B5EF4-FFF2-40B4-BE49-F238E27FC236}">
                    <a16:creationId xmlns:a16="http://schemas.microsoft.com/office/drawing/2014/main" id="{28B548B6-2DE3-1DFB-8C0A-A04936768DE7}"/>
                  </a:ext>
                </a:extLst>
              </p:cNvPr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0" name="Google Shape;1660;p43">
                <a:extLst>
                  <a:ext uri="{FF2B5EF4-FFF2-40B4-BE49-F238E27FC236}">
                    <a16:creationId xmlns:a16="http://schemas.microsoft.com/office/drawing/2014/main" id="{5EDDE7CB-EB38-CED3-FC26-46F6DC47C93A}"/>
                  </a:ext>
                </a:extLst>
              </p:cNvPr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1" name="Google Shape;1661;p43">
                <a:extLst>
                  <a:ext uri="{FF2B5EF4-FFF2-40B4-BE49-F238E27FC236}">
                    <a16:creationId xmlns:a16="http://schemas.microsoft.com/office/drawing/2014/main" id="{E2CFE100-BB6B-BBC8-6F45-E037E0419447}"/>
                  </a:ext>
                </a:extLst>
              </p:cNvPr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2" name="Google Shape;1662;p43">
                <a:extLst>
                  <a:ext uri="{FF2B5EF4-FFF2-40B4-BE49-F238E27FC236}">
                    <a16:creationId xmlns:a16="http://schemas.microsoft.com/office/drawing/2014/main" id="{484D1640-7005-93AB-74EF-273CE7C8E37B}"/>
                  </a:ext>
                </a:extLst>
              </p:cNvPr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3" name="Google Shape;1663;p43">
                <a:extLst>
                  <a:ext uri="{FF2B5EF4-FFF2-40B4-BE49-F238E27FC236}">
                    <a16:creationId xmlns:a16="http://schemas.microsoft.com/office/drawing/2014/main" id="{1365FEDD-C2C7-E7A3-5AB2-D54ED7B23B38}"/>
                  </a:ext>
                </a:extLst>
              </p:cNvPr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4" name="Google Shape;1664;p43">
                <a:extLst>
                  <a:ext uri="{FF2B5EF4-FFF2-40B4-BE49-F238E27FC236}">
                    <a16:creationId xmlns:a16="http://schemas.microsoft.com/office/drawing/2014/main" id="{3DA2CA22-3874-4391-3754-8A9F0653700E}"/>
                  </a:ext>
                </a:extLst>
              </p:cNvPr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5" name="Google Shape;1665;p43">
                <a:extLst>
                  <a:ext uri="{FF2B5EF4-FFF2-40B4-BE49-F238E27FC236}">
                    <a16:creationId xmlns:a16="http://schemas.microsoft.com/office/drawing/2014/main" id="{34BD553A-0D67-7BAC-25BF-A8C27718B933}"/>
                  </a:ext>
                </a:extLst>
              </p:cNvPr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6" name="Google Shape;1666;p43">
                <a:extLst>
                  <a:ext uri="{FF2B5EF4-FFF2-40B4-BE49-F238E27FC236}">
                    <a16:creationId xmlns:a16="http://schemas.microsoft.com/office/drawing/2014/main" id="{328AE226-F45A-E344-0BE3-855303DA3EDE}"/>
                  </a:ext>
                </a:extLst>
              </p:cNvPr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7" name="Google Shape;1667;p43">
                <a:extLst>
                  <a:ext uri="{FF2B5EF4-FFF2-40B4-BE49-F238E27FC236}">
                    <a16:creationId xmlns:a16="http://schemas.microsoft.com/office/drawing/2014/main" id="{4B01ABA5-2DBB-EDD6-A552-46A2B2728F0E}"/>
                  </a:ext>
                </a:extLst>
              </p:cNvPr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8" name="Google Shape;1668;p43">
                <a:extLst>
                  <a:ext uri="{FF2B5EF4-FFF2-40B4-BE49-F238E27FC236}">
                    <a16:creationId xmlns:a16="http://schemas.microsoft.com/office/drawing/2014/main" id="{A16A1680-AC73-D415-4591-4DDDE4509016}"/>
                  </a:ext>
                </a:extLst>
              </p:cNvPr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9" name="Google Shape;1669;p43">
                <a:extLst>
                  <a:ext uri="{FF2B5EF4-FFF2-40B4-BE49-F238E27FC236}">
                    <a16:creationId xmlns:a16="http://schemas.microsoft.com/office/drawing/2014/main" id="{C7EC9ED4-1DCE-BD5F-C19E-081794D217F9}"/>
                  </a:ext>
                </a:extLst>
              </p:cNvPr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0" name="Google Shape;1670;p43">
                <a:extLst>
                  <a:ext uri="{FF2B5EF4-FFF2-40B4-BE49-F238E27FC236}">
                    <a16:creationId xmlns:a16="http://schemas.microsoft.com/office/drawing/2014/main" id="{685FD47A-F404-C0A1-BC5A-8F6D851915FD}"/>
                  </a:ext>
                </a:extLst>
              </p:cNvPr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60" name="Google Shape;1671;p43">
              <a:extLst>
                <a:ext uri="{FF2B5EF4-FFF2-40B4-BE49-F238E27FC236}">
                  <a16:creationId xmlns:a16="http://schemas.microsoft.com/office/drawing/2014/main" id="{61D248C7-95EE-0D49-359E-68ACF6D5C95C}"/>
                </a:ext>
              </a:extLst>
            </p:cNvPr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  <a:grpFill/>
          </p:grpSpPr>
          <p:sp>
            <p:nvSpPr>
              <p:cNvPr id="1761" name="Google Shape;1672;p43">
                <a:extLst>
                  <a:ext uri="{FF2B5EF4-FFF2-40B4-BE49-F238E27FC236}">
                    <a16:creationId xmlns:a16="http://schemas.microsoft.com/office/drawing/2014/main" id="{30B357CE-7049-199E-3320-FFFE3D33F9AC}"/>
                  </a:ext>
                </a:extLst>
              </p:cNvPr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673;p43">
                <a:extLst>
                  <a:ext uri="{FF2B5EF4-FFF2-40B4-BE49-F238E27FC236}">
                    <a16:creationId xmlns:a16="http://schemas.microsoft.com/office/drawing/2014/main" id="{8910F4BE-EE84-2F87-6874-342B513BCF72}"/>
                  </a:ext>
                </a:extLst>
              </p:cNvPr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674;p43">
                <a:extLst>
                  <a:ext uri="{FF2B5EF4-FFF2-40B4-BE49-F238E27FC236}">
                    <a16:creationId xmlns:a16="http://schemas.microsoft.com/office/drawing/2014/main" id="{526F3A39-7113-4FEC-F178-9C5657BCFB43}"/>
                  </a:ext>
                </a:extLst>
              </p:cNvPr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675;p43">
                <a:extLst>
                  <a:ext uri="{FF2B5EF4-FFF2-40B4-BE49-F238E27FC236}">
                    <a16:creationId xmlns:a16="http://schemas.microsoft.com/office/drawing/2014/main" id="{A37FD31F-E15A-780C-DA80-C75941B37B4D}"/>
                  </a:ext>
                </a:extLst>
              </p:cNvPr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676;p43">
                <a:extLst>
                  <a:ext uri="{FF2B5EF4-FFF2-40B4-BE49-F238E27FC236}">
                    <a16:creationId xmlns:a16="http://schemas.microsoft.com/office/drawing/2014/main" id="{0D967F43-6977-5EEC-48C0-5C8C7782C029}"/>
                  </a:ext>
                </a:extLst>
              </p:cNvPr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677;p43">
                <a:extLst>
                  <a:ext uri="{FF2B5EF4-FFF2-40B4-BE49-F238E27FC236}">
                    <a16:creationId xmlns:a16="http://schemas.microsoft.com/office/drawing/2014/main" id="{43DF99B1-DC6B-6557-F030-D7BDE4AA46F1}"/>
                  </a:ext>
                </a:extLst>
              </p:cNvPr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678;p43">
                <a:extLst>
                  <a:ext uri="{FF2B5EF4-FFF2-40B4-BE49-F238E27FC236}">
                    <a16:creationId xmlns:a16="http://schemas.microsoft.com/office/drawing/2014/main" id="{9CC0C3CB-C67C-B6B8-9D99-DF65247ACD26}"/>
                  </a:ext>
                </a:extLst>
              </p:cNvPr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343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F9B71A-3347-46CD-867A-DBEB65FD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673" y="330929"/>
            <a:ext cx="6054725" cy="4667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ВАЖНЫЕ МОМЕНТЫ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B9FD10D-E604-9D0F-389A-241421F9657E}"/>
              </a:ext>
            </a:extLst>
          </p:cNvPr>
          <p:cNvGrpSpPr/>
          <p:nvPr/>
        </p:nvGrpSpPr>
        <p:grpSpPr>
          <a:xfrm>
            <a:off x="1557897" y="1558443"/>
            <a:ext cx="2803984" cy="4151895"/>
            <a:chOff x="1557897" y="1558443"/>
            <a:chExt cx="2803984" cy="4151895"/>
          </a:xfrm>
        </p:grpSpPr>
        <p:sp>
          <p:nvSpPr>
            <p:cNvPr id="30" name="Прямоугольник с двумя учесеченными противолежащими углами 29">
              <a:extLst>
                <a:ext uri="{FF2B5EF4-FFF2-40B4-BE49-F238E27FC236}">
                  <a16:creationId xmlns:a16="http://schemas.microsoft.com/office/drawing/2014/main" id="{CC46D1C1-865E-C371-C77F-473EFFCE30F8}"/>
                </a:ext>
              </a:extLst>
            </p:cNvPr>
            <p:cNvSpPr/>
            <p:nvPr/>
          </p:nvSpPr>
          <p:spPr>
            <a:xfrm>
              <a:off x="1557897" y="2068871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3DEA1B7-6366-4B6E-94AC-04BB3A6DFCF3}"/>
                </a:ext>
              </a:extLst>
            </p:cNvPr>
            <p:cNvCxnSpPr/>
            <p:nvPr/>
          </p:nvCxnSpPr>
          <p:spPr>
            <a:xfrm>
              <a:off x="1968041" y="287574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20E56FB-FF68-45A7-A585-46A8386620EE}"/>
                </a:ext>
              </a:extLst>
            </p:cNvPr>
            <p:cNvSpPr/>
            <p:nvPr/>
          </p:nvSpPr>
          <p:spPr>
            <a:xfrm>
              <a:off x="2598369" y="1558443"/>
              <a:ext cx="755568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01.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0F95A9E-70DF-49F7-939B-D92FC097FBFD}"/>
                </a:ext>
              </a:extLst>
            </p:cNvPr>
            <p:cNvSpPr/>
            <p:nvPr/>
          </p:nvSpPr>
          <p:spPr>
            <a:xfrm>
              <a:off x="1828242" y="2304115"/>
              <a:ext cx="22958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Титульный слайд </a:t>
              </a:r>
              <a:endParaRPr lang="ru-RU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0AC3C2D-E267-43DC-AFBF-42224BD722D2}"/>
                </a:ext>
              </a:extLst>
            </p:cNvPr>
            <p:cNvSpPr/>
            <p:nvPr/>
          </p:nvSpPr>
          <p:spPr>
            <a:xfrm>
              <a:off x="1590426" y="3056846"/>
              <a:ext cx="2771455" cy="1836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название команды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название задачи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логотип ЛЦТ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логотип / логотипы постановщика задачи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A01D07-CC84-1F8A-1A51-CA2EE97F0B4E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BE1EC0F-A7DF-2634-17B8-779971DB3133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35B2AEFF-D8B5-3C1D-EA04-67E25BDA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4A34E2C-53E2-9062-90F7-DE5FB5C0F29C}"/>
              </a:ext>
            </a:extLst>
          </p:cNvPr>
          <p:cNvGrpSpPr/>
          <p:nvPr/>
        </p:nvGrpSpPr>
        <p:grpSpPr>
          <a:xfrm>
            <a:off x="4698207" y="1562547"/>
            <a:ext cx="2803984" cy="4184946"/>
            <a:chOff x="4698207" y="1562547"/>
            <a:chExt cx="2803984" cy="4184946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CC33F404-B238-3993-ABAF-C418570F9F6C}"/>
                </a:ext>
              </a:extLst>
            </p:cNvPr>
            <p:cNvSpPr/>
            <p:nvPr/>
          </p:nvSpPr>
          <p:spPr>
            <a:xfrm>
              <a:off x="4698207" y="2106023"/>
              <a:ext cx="2803984" cy="364147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32BCF30-6372-44F6-B63A-9BC9FE5C3475}"/>
                </a:ext>
              </a:extLst>
            </p:cNvPr>
            <p:cNvSpPr/>
            <p:nvPr/>
          </p:nvSpPr>
          <p:spPr>
            <a:xfrm>
              <a:off x="5620596" y="1562547"/>
              <a:ext cx="953849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2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5A35D4D-CE5A-4D5C-BA3A-C1912FC587FA}"/>
                </a:ext>
              </a:extLst>
            </p:cNvPr>
            <p:cNvSpPr/>
            <p:nvPr/>
          </p:nvSpPr>
          <p:spPr>
            <a:xfrm>
              <a:off x="4833392" y="2304061"/>
              <a:ext cx="252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Слайд про команду</a:t>
              </a:r>
              <a:endParaRPr lang="ru-RU" dirty="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4CC5C84-2450-4C85-8099-84DC6DDD1B2E}"/>
                </a:ext>
              </a:extLst>
            </p:cNvPr>
            <p:cNvSpPr/>
            <p:nvPr/>
          </p:nvSpPr>
          <p:spPr>
            <a:xfrm>
              <a:off x="4748646" y="3074293"/>
              <a:ext cx="2697748" cy="2226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ФИО всех участников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467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контактные данные всех участников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467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роли в команде</a:t>
              </a:r>
            </a:p>
            <a:p>
              <a:pPr>
                <a:buClr>
                  <a:srgbClr val="FD0C50"/>
                </a:buClr>
              </a:pPr>
              <a:endParaRPr lang="ru-RU" sz="1467" dirty="0">
                <a:solidFill>
                  <a:srgbClr val="E4EAE9"/>
                </a:solidFill>
              </a:endParaRPr>
            </a:p>
            <a:p>
              <a:pPr>
                <a:buClr>
                  <a:srgbClr val="FD0C50"/>
                </a:buClr>
              </a:pPr>
              <a:r>
                <a:rPr lang="ru-RU" sz="1200" i="1" dirty="0">
                  <a:solidFill>
                    <a:srgbClr val="E4EAE9"/>
                  </a:solidFill>
                  <a:latin typeface="Montserrat Medium" pitchFamily="2" charset="0"/>
                </a:rPr>
                <a:t>Обязательно сохранить состав команды на слайде, как был в заявке</a:t>
              </a:r>
              <a:endParaRPr lang="ru-RU" sz="1400" i="1" dirty="0">
                <a:latin typeface="Montserrat Medium" pitchFamily="2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9C1F370-64F5-EB83-45F7-2F3BA2EF4A0F}"/>
                </a:ext>
              </a:extLst>
            </p:cNvPr>
            <p:cNvCxnSpPr/>
            <p:nvPr/>
          </p:nvCxnSpPr>
          <p:spPr>
            <a:xfrm>
              <a:off x="5082036" y="285177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0F59F94D-5C98-029B-36D4-42C83377642C}"/>
              </a:ext>
            </a:extLst>
          </p:cNvPr>
          <p:cNvGrpSpPr/>
          <p:nvPr/>
        </p:nvGrpSpPr>
        <p:grpSpPr>
          <a:xfrm>
            <a:off x="7816893" y="1556395"/>
            <a:ext cx="2803984" cy="4239546"/>
            <a:chOff x="7816893" y="1556395"/>
            <a:chExt cx="2803984" cy="4239546"/>
          </a:xfrm>
        </p:grpSpPr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2BBE245D-4F7F-570D-3C37-BC5147DD4F51}"/>
                </a:ext>
              </a:extLst>
            </p:cNvPr>
            <p:cNvSpPr/>
            <p:nvPr/>
          </p:nvSpPr>
          <p:spPr>
            <a:xfrm>
              <a:off x="7816893" y="2154471"/>
              <a:ext cx="2803984" cy="364147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DAD39B6-C3DB-4040-BE34-C0AFFBD9BF5B}"/>
                </a:ext>
              </a:extLst>
            </p:cNvPr>
            <p:cNvSpPr/>
            <p:nvPr/>
          </p:nvSpPr>
          <p:spPr>
            <a:xfrm>
              <a:off x="8773184" y="1556395"/>
              <a:ext cx="891404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3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4FE129D-C136-420E-9A89-528E4D9C79FC}"/>
                </a:ext>
              </a:extLst>
            </p:cNvPr>
            <p:cNvSpPr/>
            <p:nvPr/>
          </p:nvSpPr>
          <p:spPr>
            <a:xfrm>
              <a:off x="8705764" y="2304063"/>
              <a:ext cx="10262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Общее</a:t>
              </a:r>
              <a:endParaRPr lang="ru-RU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047FC777-B55B-48CF-A609-B7C2C4D571F3}"/>
                </a:ext>
              </a:extLst>
            </p:cNvPr>
            <p:cNvSpPr/>
            <p:nvPr/>
          </p:nvSpPr>
          <p:spPr>
            <a:xfrm>
              <a:off x="7836030" y="3074292"/>
              <a:ext cx="2765713" cy="1446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7-10 слайдов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467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Обязательной структуры нет, но </a:t>
              </a:r>
              <a:r>
                <a:rPr lang="ru-RU" sz="1467" u="sng" dirty="0">
                  <a:solidFill>
                    <a:srgbClr val="E4EAE9"/>
                  </a:solidFill>
                </a:rPr>
                <a:t>пункты 01 и 02 обязательные </a:t>
              </a: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2F17067-7F22-51A6-E637-038FC92C8C57}"/>
                </a:ext>
              </a:extLst>
            </p:cNvPr>
            <p:cNvCxnSpPr/>
            <p:nvPr/>
          </p:nvCxnSpPr>
          <p:spPr>
            <a:xfrm>
              <a:off x="8274197" y="2851034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37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3092A302-026E-4C02-BF9E-BEF25619C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F014B-319D-4293-A46D-D9626A2FA4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4219" y="311577"/>
            <a:ext cx="6054725" cy="488950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ОФОРМЛЕНИЕ</a:t>
            </a:r>
            <a:endParaRPr lang="ru-RU" sz="28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E9639B-E56E-4026-A85F-BFDCB21CE376}"/>
              </a:ext>
            </a:extLst>
          </p:cNvPr>
          <p:cNvSpPr/>
          <p:nvPr/>
        </p:nvSpPr>
        <p:spPr>
          <a:xfrm>
            <a:off x="776393" y="1246505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Шрифт: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83EDD0-9393-42C2-AFDD-60A02880CA14}"/>
              </a:ext>
            </a:extLst>
          </p:cNvPr>
          <p:cNvSpPr/>
          <p:nvPr/>
        </p:nvSpPr>
        <p:spPr>
          <a:xfrm>
            <a:off x="776393" y="2869427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ЦВЕТА: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C680C-E7D3-4155-BC86-D1F23E4EF23C}"/>
              </a:ext>
            </a:extLst>
          </p:cNvPr>
          <p:cNvSpPr txBox="1"/>
          <p:nvPr/>
        </p:nvSpPr>
        <p:spPr>
          <a:xfrm>
            <a:off x="1964393" y="1243730"/>
            <a:ext cx="6981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Montserrat: </a:t>
            </a:r>
            <a:r>
              <a:rPr lang="ru-RU" sz="1500" dirty="0">
                <a:solidFill>
                  <a:schemeClr val="bg1"/>
                </a:solidFill>
              </a:rPr>
              <a:t> </a:t>
            </a:r>
            <a:r>
              <a:rPr lang="en-US" sz="1500" u="sng" dirty="0">
                <a:solidFill>
                  <a:schemeClr val="accent2"/>
                </a:solidFill>
              </a:rPr>
              <a:t>https://fonts-</a:t>
            </a:r>
            <a:r>
              <a:rPr lang="en-US" sz="1500" u="sng" dirty="0" err="1">
                <a:solidFill>
                  <a:schemeClr val="accent2"/>
                </a:solidFill>
              </a:rPr>
              <a:t>online.ru</a:t>
            </a:r>
            <a:r>
              <a:rPr lang="en-US" sz="1500" u="sng" dirty="0">
                <a:solidFill>
                  <a:schemeClr val="accent2"/>
                </a:solidFill>
              </a:rPr>
              <a:t>/fonts/</a:t>
            </a:r>
            <a:r>
              <a:rPr lang="en-US" sz="1500" u="sng" dirty="0" err="1">
                <a:solidFill>
                  <a:schemeClr val="accent2"/>
                </a:solidFill>
              </a:rPr>
              <a:t>montserrat</a:t>
            </a:r>
            <a:endParaRPr lang="ru-RU" sz="1500" u="sng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37857-B414-4756-8BBD-DC6661E36CE9}"/>
              </a:ext>
            </a:extLst>
          </p:cNvPr>
          <p:cNvSpPr txBox="1"/>
          <p:nvPr/>
        </p:nvSpPr>
        <p:spPr>
          <a:xfrm>
            <a:off x="2360028" y="2820427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акцентные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5E8FC-F9EA-4478-A034-9BF3322C6733}"/>
              </a:ext>
            </a:extLst>
          </p:cNvPr>
          <p:cNvSpPr txBox="1"/>
          <p:nvPr/>
        </p:nvSpPr>
        <p:spPr>
          <a:xfrm>
            <a:off x="2360028" y="4315379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базовые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52ABA89-F36C-49B8-9C16-8EF15384A859}"/>
              </a:ext>
            </a:extLst>
          </p:cNvPr>
          <p:cNvCxnSpPr/>
          <p:nvPr/>
        </p:nvCxnSpPr>
        <p:spPr>
          <a:xfrm>
            <a:off x="852334" y="2724169"/>
            <a:ext cx="10561173" cy="0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FEB114-A610-4D2F-902F-FC381AD1AC2E}"/>
              </a:ext>
            </a:extLst>
          </p:cNvPr>
          <p:cNvSpPr txBox="1"/>
          <p:nvPr/>
        </p:nvSpPr>
        <p:spPr>
          <a:xfrm>
            <a:off x="6845317" y="4770823"/>
            <a:ext cx="16195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i="1" dirty="0">
                <a:solidFill>
                  <a:schemeClr val="bg1"/>
                </a:solidFill>
                <a:latin typeface="Montserrat Medium" pitchFamily="2" charset="0"/>
              </a:rPr>
              <a:t>Цветовая схема уже установлена в этом документе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6902D-24B5-6EB2-311E-02CD9510BE2D}"/>
              </a:ext>
            </a:extLst>
          </p:cNvPr>
          <p:cNvSpPr txBox="1"/>
          <p:nvPr/>
        </p:nvSpPr>
        <p:spPr>
          <a:xfrm>
            <a:off x="5289445" y="1986619"/>
            <a:ext cx="6902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https://data.lct.innoagency.ru/index.php/s/jZpUXWNjVXaWbyn</a:t>
            </a:r>
            <a:endParaRPr lang="ru-RU" sz="1500" dirty="0">
              <a:solidFill>
                <a:schemeClr val="bg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833E49-2254-3EB0-5970-2F775E458E40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2F9FFB7-3367-F2AD-8CF7-A06413797C3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CE18887-FE8F-4E1A-99AF-D94770C6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279C7D-F537-84AD-CEBF-EDF88E54E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032" y="4775144"/>
            <a:ext cx="1693156" cy="1192120"/>
          </a:xfrm>
          <a:prstGeom prst="snip2DiagRect">
            <a:avLst>
              <a:gd name="adj1" fmla="val 0"/>
              <a:gd name="adj2" fmla="val 9617"/>
            </a:avLst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751E202-DEDA-4255-20A0-73815F4EAE8F}"/>
              </a:ext>
            </a:extLst>
          </p:cNvPr>
          <p:cNvGrpSpPr/>
          <p:nvPr/>
        </p:nvGrpSpPr>
        <p:grpSpPr>
          <a:xfrm>
            <a:off x="2360028" y="3271960"/>
            <a:ext cx="8432327" cy="801111"/>
            <a:chOff x="2389938" y="5412338"/>
            <a:chExt cx="8432327" cy="801111"/>
          </a:xfrm>
        </p:grpSpPr>
        <p:sp>
          <p:nvSpPr>
            <p:cNvPr id="21" name="Прямоугольник с двумя учесеченными противолежащими углами 20">
              <a:extLst>
                <a:ext uri="{FF2B5EF4-FFF2-40B4-BE49-F238E27FC236}">
                  <a16:creationId xmlns:a16="http://schemas.microsoft.com/office/drawing/2014/main" id="{DE311533-A1A8-5ED9-1165-7ABCE126D769}"/>
                </a:ext>
              </a:extLst>
            </p:cNvPr>
            <p:cNvSpPr/>
            <p:nvPr/>
          </p:nvSpPr>
          <p:spPr>
            <a:xfrm>
              <a:off x="2389938" y="5412338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-US" sz="1200" dirty="0">
                  <a:solidFill>
                    <a:schemeClr val="bg1"/>
                  </a:solidFill>
                </a:rPr>
                <a:t>F</a:t>
              </a:r>
              <a:r>
                <a:rPr lang="ru-RU" sz="1200" dirty="0">
                  <a:solidFill>
                    <a:schemeClr val="bg1"/>
                  </a:solidFill>
                </a:rPr>
                <a:t>82470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Прямоугольник с двумя учесеченными противолежащими углами 22">
              <a:extLst>
                <a:ext uri="{FF2B5EF4-FFF2-40B4-BE49-F238E27FC236}">
                  <a16:creationId xmlns:a16="http://schemas.microsoft.com/office/drawing/2014/main" id="{54993D74-4D82-D999-1B59-A87D85FA656C}"/>
                </a:ext>
              </a:extLst>
            </p:cNvPr>
            <p:cNvSpPr/>
            <p:nvPr/>
          </p:nvSpPr>
          <p:spPr>
            <a:xfrm>
              <a:off x="4104452" y="5434201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73F9C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#73F9CF</a:t>
              </a:r>
            </a:p>
          </p:txBody>
        </p:sp>
        <p:sp>
          <p:nvSpPr>
            <p:cNvPr id="24" name="Прямоугольник с двумя учесеченными противолежащими углами 23">
              <a:extLst>
                <a:ext uri="{FF2B5EF4-FFF2-40B4-BE49-F238E27FC236}">
                  <a16:creationId xmlns:a16="http://schemas.microsoft.com/office/drawing/2014/main" id="{6B3F7FBC-6355-64D7-F8D4-322DA366C950}"/>
                </a:ext>
              </a:extLst>
            </p:cNvPr>
            <p:cNvSpPr/>
            <p:nvPr/>
          </p:nvSpPr>
          <p:spPr>
            <a:xfrm>
              <a:off x="5838576" y="5434200"/>
              <a:ext cx="1515443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55D4EE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#55D4ED</a:t>
              </a:r>
            </a:p>
          </p:txBody>
        </p:sp>
        <p:sp>
          <p:nvSpPr>
            <p:cNvPr id="25" name="Прямоугольник с двумя учесеченными противолежащими углами 24">
              <a:extLst>
                <a:ext uri="{FF2B5EF4-FFF2-40B4-BE49-F238E27FC236}">
                  <a16:creationId xmlns:a16="http://schemas.microsoft.com/office/drawing/2014/main" id="{37911824-D971-4ADA-0AB3-B23FBCC4EBC7}"/>
                </a:ext>
              </a:extLst>
            </p:cNvPr>
            <p:cNvSpPr/>
            <p:nvPr/>
          </p:nvSpPr>
          <p:spPr>
            <a:xfrm>
              <a:off x="7572700" y="543420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8226E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ru-RU" sz="1200" dirty="0">
                  <a:solidFill>
                    <a:schemeClr val="bg1"/>
                  </a:solidFill>
                </a:rPr>
                <a:t>8326</a:t>
              </a:r>
              <a:r>
                <a:rPr lang="en-US" sz="1200" dirty="0">
                  <a:solidFill>
                    <a:schemeClr val="bg1"/>
                  </a:solidFill>
                </a:rPr>
                <a:t>E</a:t>
              </a:r>
              <a:r>
                <a:rPr lang="ru-RU" sz="1200" dirty="0">
                  <a:solidFill>
                    <a:schemeClr val="bg1"/>
                  </a:solidFill>
                </a:rPr>
                <a:t>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Прямоугольник с двумя учесеченными противолежащими углами 28">
              <a:extLst>
                <a:ext uri="{FF2B5EF4-FFF2-40B4-BE49-F238E27FC236}">
                  <a16:creationId xmlns:a16="http://schemas.microsoft.com/office/drawing/2014/main" id="{A442FA66-2701-78DB-9C36-2F504516075E}"/>
                </a:ext>
              </a:extLst>
            </p:cNvPr>
            <p:cNvSpPr/>
            <p:nvPr/>
          </p:nvSpPr>
          <p:spPr>
            <a:xfrm>
              <a:off x="9306823" y="546276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2D145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#2D</a:t>
              </a:r>
              <a:r>
                <a:rPr lang="ru-RU" sz="1200" dirty="0">
                  <a:solidFill>
                    <a:schemeClr val="bg1"/>
                  </a:solidFill>
                </a:rPr>
                <a:t>1551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6432E72-1319-8691-BE9E-9E085E865FF7}"/>
              </a:ext>
            </a:extLst>
          </p:cNvPr>
          <p:cNvGrpSpPr/>
          <p:nvPr/>
        </p:nvGrpSpPr>
        <p:grpSpPr>
          <a:xfrm>
            <a:off x="2360028" y="4770823"/>
            <a:ext cx="3229956" cy="750689"/>
            <a:chOff x="2433607" y="5795734"/>
            <a:chExt cx="3229956" cy="750689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EED55118-62F9-745B-E194-300B74D9B3B3}"/>
                </a:ext>
              </a:extLst>
            </p:cNvPr>
            <p:cNvSpPr/>
            <p:nvPr/>
          </p:nvSpPr>
          <p:spPr>
            <a:xfrm>
              <a:off x="2433607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</a:t>
              </a:r>
              <a:r>
                <a:rPr lang="ru-RU" sz="1200" dirty="0">
                  <a:solidFill>
                    <a:schemeClr val="tx2"/>
                  </a:solidFill>
                </a:rPr>
                <a:t>#</a:t>
              </a:r>
              <a:r>
                <a:rPr lang="en-US" sz="1200" dirty="0">
                  <a:solidFill>
                    <a:schemeClr val="tx2"/>
                  </a:solidFill>
                </a:rPr>
                <a:t>FFFFFF</a:t>
              </a:r>
            </a:p>
          </p:txBody>
        </p:sp>
        <p:sp>
          <p:nvSpPr>
            <p:cNvPr id="37" name="Прямоугольник с двумя учесеченными противолежащими углами 36">
              <a:extLst>
                <a:ext uri="{FF2B5EF4-FFF2-40B4-BE49-F238E27FC236}">
                  <a16:creationId xmlns:a16="http://schemas.microsoft.com/office/drawing/2014/main" id="{EC94B333-8A99-FD5D-C80D-81DFFCB24738}"/>
                </a:ext>
              </a:extLst>
            </p:cNvPr>
            <p:cNvSpPr/>
            <p:nvPr/>
          </p:nvSpPr>
          <p:spPr>
            <a:xfrm>
              <a:off x="4167731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222A35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</a:t>
              </a:r>
              <a:r>
                <a:rPr lang="en-US" sz="1200" dirty="0">
                  <a:solidFill>
                    <a:schemeClr val="tx2"/>
                  </a:solidFill>
                </a:rPr>
                <a:t>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-US" sz="1200" dirty="0">
                  <a:solidFill>
                    <a:schemeClr val="bg1"/>
                  </a:solidFill>
                </a:rPr>
                <a:t>222A35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4F50108-529B-F04D-E82A-C42F6912B42E}"/>
              </a:ext>
            </a:extLst>
          </p:cNvPr>
          <p:cNvSpPr/>
          <p:nvPr/>
        </p:nvSpPr>
        <p:spPr>
          <a:xfrm>
            <a:off x="751690" y="1988423"/>
            <a:ext cx="5056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ЛОГОТИПЫ ПОСТАНОВЩИКОВ ЗАДАЧ:</a:t>
            </a:r>
          </a:p>
        </p:txBody>
      </p:sp>
    </p:spTree>
    <p:extLst>
      <p:ext uri="{BB962C8B-B14F-4D97-AF65-F5344CB8AC3E}">
        <p14:creationId xmlns:p14="http://schemas.microsoft.com/office/powerpoint/2010/main" val="37969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2DB084-A11A-4566-B3CD-67C57538E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068E3-8E2A-43E1-86AB-C8D3D199EF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3619" y="473875"/>
            <a:ext cx="6822037" cy="376237"/>
          </a:xfrm>
        </p:spPr>
        <p:txBody>
          <a:bodyPr/>
          <a:lstStyle/>
          <a:p>
            <a:r>
              <a:rPr lang="ru-RU" sz="2400" dirty="0">
                <a:solidFill>
                  <a:srgbClr val="F92571"/>
                </a:solidFill>
                <a:latin typeface="+mn-lt"/>
              </a:rPr>
              <a:t>ЛОГОТИПЫ ПОСТАНОВЩИКОВ ЗАДАЧ 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7064884-5B11-257F-7291-491127ED165B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754BE95-8526-87FF-4D55-AA8DADDC274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2C689-E83C-D544-B325-97CB6184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61D87714-FDDC-65F7-A42C-3435C1645507}"/>
              </a:ext>
            </a:extLst>
          </p:cNvPr>
          <p:cNvGrpSpPr/>
          <p:nvPr/>
        </p:nvGrpSpPr>
        <p:grpSpPr>
          <a:xfrm>
            <a:off x="824688" y="1208960"/>
            <a:ext cx="5138395" cy="873486"/>
            <a:chOff x="824688" y="1371010"/>
            <a:chExt cx="5138395" cy="8734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FA9EC3-C2A3-4ED4-823E-283339C77501}"/>
                </a:ext>
              </a:extLst>
            </p:cNvPr>
            <p:cNvSpPr txBox="1"/>
            <p:nvPr/>
          </p:nvSpPr>
          <p:spPr>
            <a:xfrm>
              <a:off x="824688" y="1371010"/>
              <a:ext cx="3623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3" name="Прямоугольник с двумя учесеченными противолежащими углами 12">
              <a:extLst>
                <a:ext uri="{FF2B5EF4-FFF2-40B4-BE49-F238E27FC236}">
                  <a16:creationId xmlns:a16="http://schemas.microsoft.com/office/drawing/2014/main" id="{8DDE47A0-BAF5-02C8-3A2C-2689054102BD}"/>
                </a:ext>
              </a:extLst>
            </p:cNvPr>
            <p:cNvSpPr/>
            <p:nvPr/>
          </p:nvSpPr>
          <p:spPr>
            <a:xfrm>
              <a:off x="939045" y="1646756"/>
              <a:ext cx="502403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BCD1309-DD4F-57AA-AFD3-C67F226BB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35" y="1776078"/>
              <a:ext cx="1488780" cy="33330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51D9B1-D04F-E67D-EFDA-A329C16EB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719" y="1814423"/>
              <a:ext cx="1402830" cy="288253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6CDA9B38-33B2-2279-4EAA-068A4A9D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469" y="1786642"/>
              <a:ext cx="1183910" cy="353406"/>
            </a:xfrm>
            <a:prstGeom prst="rect">
              <a:avLst/>
            </a:prstGeom>
          </p:spPr>
        </p:pic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1CA3DBA8-0C65-8716-F406-3D22460C72F5}"/>
              </a:ext>
            </a:extLst>
          </p:cNvPr>
          <p:cNvGrpSpPr/>
          <p:nvPr/>
        </p:nvGrpSpPr>
        <p:grpSpPr>
          <a:xfrm>
            <a:off x="2780815" y="2084850"/>
            <a:ext cx="3182268" cy="873486"/>
            <a:chOff x="2780815" y="2281621"/>
            <a:chExt cx="3182268" cy="8734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FE1FE6-1FDC-0166-72F8-16EE3D6F4306}"/>
                </a:ext>
              </a:extLst>
            </p:cNvPr>
            <p:cNvSpPr txBox="1"/>
            <p:nvPr/>
          </p:nvSpPr>
          <p:spPr>
            <a:xfrm>
              <a:off x="2780815" y="22816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47" name="Прямоугольник с двумя учесеченными противолежащими углами 46">
              <a:extLst>
                <a:ext uri="{FF2B5EF4-FFF2-40B4-BE49-F238E27FC236}">
                  <a16:creationId xmlns:a16="http://schemas.microsoft.com/office/drawing/2014/main" id="{1DCB17E9-5951-8BAE-256C-DBB26065F034}"/>
                </a:ext>
              </a:extLst>
            </p:cNvPr>
            <p:cNvSpPr/>
            <p:nvPr/>
          </p:nvSpPr>
          <p:spPr>
            <a:xfrm>
              <a:off x="2855410" y="2557367"/>
              <a:ext cx="3107673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C94326D4-4523-6824-1A27-D49790B6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942" y="2690839"/>
              <a:ext cx="1058293" cy="346982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6555B393-66BD-F84D-AFF7-FC8FD06B4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894" y="2721601"/>
              <a:ext cx="1476485" cy="305479"/>
            </a:xfrm>
            <a:prstGeom prst="rect">
              <a:avLst/>
            </a:prstGeom>
          </p:spPr>
        </p:pic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4981D112-5863-6B9F-0D90-9743FA9892E3}"/>
              </a:ext>
            </a:extLst>
          </p:cNvPr>
          <p:cNvGrpSpPr/>
          <p:nvPr/>
        </p:nvGrpSpPr>
        <p:grpSpPr>
          <a:xfrm>
            <a:off x="830217" y="2084850"/>
            <a:ext cx="1924296" cy="873486"/>
            <a:chOff x="830217" y="2281621"/>
            <a:chExt cx="1924296" cy="8734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D60C73-804B-E9DE-7C12-14F05A3F68B7}"/>
                </a:ext>
              </a:extLst>
            </p:cNvPr>
            <p:cNvSpPr txBox="1"/>
            <p:nvPr/>
          </p:nvSpPr>
          <p:spPr>
            <a:xfrm>
              <a:off x="830217" y="22816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ECBD5373-541D-73DA-7D05-104AD4167A65}"/>
                </a:ext>
              </a:extLst>
            </p:cNvPr>
            <p:cNvSpPr/>
            <p:nvPr/>
          </p:nvSpPr>
          <p:spPr>
            <a:xfrm>
              <a:off x="944575" y="2557367"/>
              <a:ext cx="180993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C163F0D9-45EC-9973-7861-1054B57C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776" y="2708829"/>
              <a:ext cx="1405239" cy="290739"/>
            </a:xfrm>
            <a:prstGeom prst="rect">
              <a:avLst/>
            </a:prstGeom>
          </p:spPr>
        </p:pic>
      </p:grp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E03F8FD6-7160-2B91-D91F-CDA0217D5887}"/>
              </a:ext>
            </a:extLst>
          </p:cNvPr>
          <p:cNvGrpSpPr/>
          <p:nvPr/>
        </p:nvGrpSpPr>
        <p:grpSpPr>
          <a:xfrm>
            <a:off x="824687" y="2962599"/>
            <a:ext cx="1729112" cy="873486"/>
            <a:chOff x="824687" y="3194093"/>
            <a:chExt cx="1729112" cy="87348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3A50D2-86B0-B544-3447-FA21DEBCB768}"/>
                </a:ext>
              </a:extLst>
            </p:cNvPr>
            <p:cNvSpPr txBox="1"/>
            <p:nvPr/>
          </p:nvSpPr>
          <p:spPr>
            <a:xfrm>
              <a:off x="824687" y="319409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59" name="Прямоугольник с двумя учесеченными противолежащими углами 58">
              <a:extLst>
                <a:ext uri="{FF2B5EF4-FFF2-40B4-BE49-F238E27FC236}">
                  <a16:creationId xmlns:a16="http://schemas.microsoft.com/office/drawing/2014/main" id="{6A2E3259-5BE0-2636-F48F-644E7753AEF4}"/>
                </a:ext>
              </a:extLst>
            </p:cNvPr>
            <p:cNvSpPr/>
            <p:nvPr/>
          </p:nvSpPr>
          <p:spPr>
            <a:xfrm>
              <a:off x="939045" y="3469839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1FAAA16B-D54B-D634-FE6D-CD047D72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901" y="3600414"/>
              <a:ext cx="1301482" cy="345526"/>
            </a:xfrm>
            <a:prstGeom prst="rect">
              <a:avLst/>
            </a:prstGeom>
          </p:spPr>
        </p:pic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58E35433-5CA3-5AF0-7EB8-0EAF5EC5698C}"/>
              </a:ext>
            </a:extLst>
          </p:cNvPr>
          <p:cNvGrpSpPr/>
          <p:nvPr/>
        </p:nvGrpSpPr>
        <p:grpSpPr>
          <a:xfrm>
            <a:off x="2519074" y="2962599"/>
            <a:ext cx="1739161" cy="883056"/>
            <a:chOff x="2519074" y="3194093"/>
            <a:chExt cx="1739161" cy="8830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9734BF-EF65-8B6B-D738-8329502049CC}"/>
                </a:ext>
              </a:extLst>
            </p:cNvPr>
            <p:cNvSpPr txBox="1"/>
            <p:nvPr/>
          </p:nvSpPr>
          <p:spPr>
            <a:xfrm>
              <a:off x="2519074" y="319409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65" name="Прямоугольник с двумя учесеченными противолежащими углами 64">
              <a:extLst>
                <a:ext uri="{FF2B5EF4-FFF2-40B4-BE49-F238E27FC236}">
                  <a16:creationId xmlns:a16="http://schemas.microsoft.com/office/drawing/2014/main" id="{73BAB47E-A85B-1D4C-6685-36F278E1CF9E}"/>
                </a:ext>
              </a:extLst>
            </p:cNvPr>
            <p:cNvSpPr/>
            <p:nvPr/>
          </p:nvSpPr>
          <p:spPr>
            <a:xfrm>
              <a:off x="2643481" y="3479409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35BBFF76-5533-F6FD-F024-498223F8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410" y="3646852"/>
              <a:ext cx="1260346" cy="276999"/>
            </a:xfrm>
            <a:prstGeom prst="rect">
              <a:avLst/>
            </a:prstGeom>
          </p:spPr>
        </p:pic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AB8015DA-143B-3D76-DD50-38C154691686}"/>
              </a:ext>
            </a:extLst>
          </p:cNvPr>
          <p:cNvGrpSpPr/>
          <p:nvPr/>
        </p:nvGrpSpPr>
        <p:grpSpPr>
          <a:xfrm>
            <a:off x="4258648" y="2972169"/>
            <a:ext cx="1704436" cy="880558"/>
            <a:chOff x="4258648" y="3203663"/>
            <a:chExt cx="1704436" cy="88055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CC4434-EF5F-8860-FD21-F854800BC602}"/>
                </a:ext>
              </a:extLst>
            </p:cNvPr>
            <p:cNvSpPr txBox="1"/>
            <p:nvPr/>
          </p:nvSpPr>
          <p:spPr>
            <a:xfrm>
              <a:off x="4258648" y="320366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06</a:t>
              </a:r>
            </a:p>
          </p:txBody>
        </p:sp>
        <p:sp>
          <p:nvSpPr>
            <p:cNvPr id="69" name="Прямоугольник с двумя учесеченными противолежащими углами 68">
              <a:extLst>
                <a:ext uri="{FF2B5EF4-FFF2-40B4-BE49-F238E27FC236}">
                  <a16:creationId xmlns:a16="http://schemas.microsoft.com/office/drawing/2014/main" id="{DE652D86-1B80-50C0-EE8B-CBA0A5F5C1F2}"/>
                </a:ext>
              </a:extLst>
            </p:cNvPr>
            <p:cNvSpPr/>
            <p:nvPr/>
          </p:nvSpPr>
          <p:spPr>
            <a:xfrm>
              <a:off x="4348330" y="3486481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22280E8F-F44E-6EEC-74E0-723181BF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745" y="3606261"/>
              <a:ext cx="1092634" cy="339679"/>
            </a:xfrm>
            <a:prstGeom prst="rect">
              <a:avLst/>
            </a:prstGeom>
          </p:spPr>
        </p:pic>
      </p:grp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1FA5BC55-671A-AE64-ECC3-C1D0B64819C8}"/>
              </a:ext>
            </a:extLst>
          </p:cNvPr>
          <p:cNvGrpSpPr/>
          <p:nvPr/>
        </p:nvGrpSpPr>
        <p:grpSpPr>
          <a:xfrm>
            <a:off x="824687" y="3817198"/>
            <a:ext cx="1729112" cy="873486"/>
            <a:chOff x="824687" y="4106565"/>
            <a:chExt cx="1729112" cy="87348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CA6C7EF-96A3-206A-9DBC-8741370644CE}"/>
                </a:ext>
              </a:extLst>
            </p:cNvPr>
            <p:cNvSpPr txBox="1"/>
            <p:nvPr/>
          </p:nvSpPr>
          <p:spPr>
            <a:xfrm>
              <a:off x="824687" y="4106565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07</a:t>
              </a:r>
            </a:p>
          </p:txBody>
        </p:sp>
        <p:sp>
          <p:nvSpPr>
            <p:cNvPr id="74" name="Прямоугольник с двумя учесеченными противолежащими углами 73">
              <a:extLst>
                <a:ext uri="{FF2B5EF4-FFF2-40B4-BE49-F238E27FC236}">
                  <a16:creationId xmlns:a16="http://schemas.microsoft.com/office/drawing/2014/main" id="{A328DDC0-E0CA-DADC-37F0-07003084627A}"/>
                </a:ext>
              </a:extLst>
            </p:cNvPr>
            <p:cNvSpPr/>
            <p:nvPr/>
          </p:nvSpPr>
          <p:spPr>
            <a:xfrm>
              <a:off x="939045" y="4382311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67C79882-3A9D-2EAA-720A-F09A7751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75" y="4463278"/>
              <a:ext cx="1235003" cy="392064"/>
            </a:xfrm>
            <a:prstGeom prst="rect">
              <a:avLst/>
            </a:prstGeom>
          </p:spPr>
        </p:pic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/>
          <p:nvPr/>
        </p:nvGrpSpPr>
        <p:grpSpPr>
          <a:xfrm>
            <a:off x="834490" y="4690683"/>
            <a:ext cx="2525238" cy="847274"/>
            <a:chOff x="834490" y="4980051"/>
            <a:chExt cx="2525238" cy="84727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DA2A80-4BC7-0900-BBCA-EEDDA2FA6F7E}"/>
                </a:ext>
              </a:extLst>
            </p:cNvPr>
            <p:cNvSpPr txBox="1"/>
            <p:nvPr/>
          </p:nvSpPr>
          <p:spPr>
            <a:xfrm>
              <a:off x="834490" y="498005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09</a:t>
              </a:r>
            </a:p>
          </p:txBody>
        </p:sp>
        <p:sp>
          <p:nvSpPr>
            <p:cNvPr id="85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9" name="Рисунок 88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C26DB56B-71F3-815F-9F01-9CC02E30E912}"/>
              </a:ext>
            </a:extLst>
          </p:cNvPr>
          <p:cNvGrpSpPr/>
          <p:nvPr/>
        </p:nvGrpSpPr>
        <p:grpSpPr>
          <a:xfrm>
            <a:off x="3370298" y="4691390"/>
            <a:ext cx="2582813" cy="846567"/>
            <a:chOff x="3370298" y="4980758"/>
            <a:chExt cx="2582813" cy="84656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DAEC46E-A7B4-E606-DC90-B6A55E6FE347}"/>
                </a:ext>
              </a:extLst>
            </p:cNvPr>
            <p:cNvSpPr txBox="1"/>
            <p:nvPr/>
          </p:nvSpPr>
          <p:spPr>
            <a:xfrm>
              <a:off x="3370298" y="4980758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87" name="Прямоугольник с двумя учесеченными противолежащими углами 86">
              <a:extLst>
                <a:ext uri="{FF2B5EF4-FFF2-40B4-BE49-F238E27FC236}">
                  <a16:creationId xmlns:a16="http://schemas.microsoft.com/office/drawing/2014/main" id="{D71B1FDB-13FD-D599-0F9F-06AFEF4FA434}"/>
                </a:ext>
              </a:extLst>
            </p:cNvPr>
            <p:cNvSpPr/>
            <p:nvPr/>
          </p:nvSpPr>
          <p:spPr>
            <a:xfrm>
              <a:off x="3450858" y="5229585"/>
              <a:ext cx="2502253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D42AABF4-B442-EBA5-6D47-47A14FAB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555" y="5386326"/>
              <a:ext cx="1048190" cy="311344"/>
            </a:xfrm>
            <a:prstGeom prst="rect">
              <a:avLst/>
            </a:prstGeom>
          </p:spPr>
        </p:pic>
        <p:pic>
          <p:nvPicPr>
            <p:cNvPr id="95" name="Рисунок 94">
              <a:extLst>
                <a:ext uri="{FF2B5EF4-FFF2-40B4-BE49-F238E27FC236}">
                  <a16:creationId xmlns:a16="http://schemas.microsoft.com/office/drawing/2014/main" id="{E301E7BD-A3E9-4780-8AAC-3607A7D0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18" y="5405160"/>
              <a:ext cx="929292" cy="288899"/>
            </a:xfrm>
            <a:prstGeom prst="rect">
              <a:avLst/>
            </a:prstGeom>
          </p:spPr>
        </p:pic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9E267ECA-6886-EEC8-BA75-05AB5BD2BE51}"/>
              </a:ext>
            </a:extLst>
          </p:cNvPr>
          <p:cNvGrpSpPr/>
          <p:nvPr/>
        </p:nvGrpSpPr>
        <p:grpSpPr>
          <a:xfrm>
            <a:off x="2452274" y="5486566"/>
            <a:ext cx="1339779" cy="873486"/>
            <a:chOff x="836262" y="5820941"/>
            <a:chExt cx="1339779" cy="873486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161408-A012-66B4-8E78-C05A6FD59DFB}"/>
                </a:ext>
              </a:extLst>
            </p:cNvPr>
            <p:cNvSpPr txBox="1"/>
            <p:nvPr/>
          </p:nvSpPr>
          <p:spPr>
            <a:xfrm>
              <a:off x="836262" y="5820941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11-12</a:t>
              </a:r>
            </a:p>
          </p:txBody>
        </p:sp>
        <p:sp>
          <p:nvSpPr>
            <p:cNvPr id="98" name="Прямоугольник с двумя учесеченными противолежащими углами 97">
              <a:extLst>
                <a:ext uri="{FF2B5EF4-FFF2-40B4-BE49-F238E27FC236}">
                  <a16:creationId xmlns:a16="http://schemas.microsoft.com/office/drawing/2014/main" id="{C818BCF6-22D7-E87F-C882-F3F574E6A708}"/>
                </a:ext>
              </a:extLst>
            </p:cNvPr>
            <p:cNvSpPr/>
            <p:nvPr/>
          </p:nvSpPr>
          <p:spPr>
            <a:xfrm>
              <a:off x="939045" y="6096687"/>
              <a:ext cx="1236996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2A8E4F88-05E4-3C47-B4A1-182EA45D7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025" y="6267236"/>
              <a:ext cx="931748" cy="259125"/>
            </a:xfrm>
            <a:prstGeom prst="rect">
              <a:avLst/>
            </a:prstGeom>
          </p:spPr>
        </p:pic>
      </p:grp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F1DA93F3-6749-120A-1CC6-B6A357658485}"/>
              </a:ext>
            </a:extLst>
          </p:cNvPr>
          <p:cNvGrpSpPr/>
          <p:nvPr/>
        </p:nvGrpSpPr>
        <p:grpSpPr>
          <a:xfrm>
            <a:off x="3785043" y="5498281"/>
            <a:ext cx="2179299" cy="873486"/>
            <a:chOff x="2169031" y="5832656"/>
            <a:chExt cx="2179299" cy="87348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73C5B2D-AD1B-54F5-19D3-C1FE497DA5FA}"/>
                </a:ext>
              </a:extLst>
            </p:cNvPr>
            <p:cNvSpPr txBox="1"/>
            <p:nvPr/>
          </p:nvSpPr>
          <p:spPr>
            <a:xfrm>
              <a:off x="2169031" y="5832656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02" name="Прямоугольник с двумя учесеченными противолежащими углами 101">
              <a:extLst>
                <a:ext uri="{FF2B5EF4-FFF2-40B4-BE49-F238E27FC236}">
                  <a16:creationId xmlns:a16="http://schemas.microsoft.com/office/drawing/2014/main" id="{A413A6C4-2099-25CC-21C5-FCDDC058ACA6}"/>
                </a:ext>
              </a:extLst>
            </p:cNvPr>
            <p:cNvSpPr/>
            <p:nvPr/>
          </p:nvSpPr>
          <p:spPr>
            <a:xfrm>
              <a:off x="2271814" y="6108402"/>
              <a:ext cx="2076516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09C63D34-1B0E-FC02-B32D-EBCB054F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375" y="6357109"/>
              <a:ext cx="1931525" cy="96096"/>
            </a:xfrm>
            <a:prstGeom prst="rect">
              <a:avLst/>
            </a:prstGeom>
          </p:spPr>
        </p:pic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9A68C834-A2E1-E5F4-48F8-7FC13871B97F}"/>
              </a:ext>
            </a:extLst>
          </p:cNvPr>
          <p:cNvGrpSpPr/>
          <p:nvPr/>
        </p:nvGrpSpPr>
        <p:grpSpPr>
          <a:xfrm>
            <a:off x="6273092" y="1229344"/>
            <a:ext cx="1617031" cy="873486"/>
            <a:chOff x="4336080" y="5847997"/>
            <a:chExt cx="1617031" cy="87348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F5B39AD-E60E-BB73-EC96-BEA96AAC6010}"/>
                </a:ext>
              </a:extLst>
            </p:cNvPr>
            <p:cNvSpPr txBox="1"/>
            <p:nvPr/>
          </p:nvSpPr>
          <p:spPr>
            <a:xfrm>
              <a:off x="4336080" y="5847997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06" name="Прямоугольник с двумя учесеченными противолежащими углами 105">
              <a:extLst>
                <a:ext uri="{FF2B5EF4-FFF2-40B4-BE49-F238E27FC236}">
                  <a16:creationId xmlns:a16="http://schemas.microsoft.com/office/drawing/2014/main" id="{AF18B9CB-DD82-AB71-11CF-0B9AC1900D09}"/>
                </a:ext>
              </a:extLst>
            </p:cNvPr>
            <p:cNvSpPr/>
            <p:nvPr/>
          </p:nvSpPr>
          <p:spPr>
            <a:xfrm>
              <a:off x="4438863" y="6123743"/>
              <a:ext cx="151424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2017F3AC-14DF-2B88-931F-B7233C33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353" y="6317655"/>
              <a:ext cx="1001162" cy="200232"/>
            </a:xfrm>
            <a:prstGeom prst="rect">
              <a:avLst/>
            </a:prstGeom>
          </p:spPr>
        </p:pic>
      </p:grp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id="{21CC838C-F4DE-F307-4FDF-7F6EBE6E7DBC}"/>
              </a:ext>
            </a:extLst>
          </p:cNvPr>
          <p:cNvCxnSpPr>
            <a:cxnSpLocks/>
          </p:cNvCxnSpPr>
          <p:nvPr/>
        </p:nvCxnSpPr>
        <p:spPr>
          <a:xfrm>
            <a:off x="6180881" y="1588879"/>
            <a:ext cx="0" cy="4763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Группа 138">
            <a:extLst>
              <a:ext uri="{FF2B5EF4-FFF2-40B4-BE49-F238E27FC236}">
                <a16:creationId xmlns:a16="http://schemas.microsoft.com/office/drawing/2014/main" id="{D0A913F1-6312-BC1F-7720-E0808C025EC8}"/>
              </a:ext>
            </a:extLst>
          </p:cNvPr>
          <p:cNvGrpSpPr/>
          <p:nvPr/>
        </p:nvGrpSpPr>
        <p:grpSpPr>
          <a:xfrm>
            <a:off x="7906164" y="1241955"/>
            <a:ext cx="1729112" cy="873486"/>
            <a:chOff x="6294294" y="1242514"/>
            <a:chExt cx="1729112" cy="87348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DED4986-AF96-C1A7-4F29-A7B4C6EFAA65}"/>
                </a:ext>
              </a:extLst>
            </p:cNvPr>
            <p:cNvSpPr txBox="1"/>
            <p:nvPr/>
          </p:nvSpPr>
          <p:spPr>
            <a:xfrm>
              <a:off x="6294294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128" name="Прямоугольник с двумя учесеченными противолежащими углами 127">
              <a:extLst>
                <a:ext uri="{FF2B5EF4-FFF2-40B4-BE49-F238E27FC236}">
                  <a16:creationId xmlns:a16="http://schemas.microsoft.com/office/drawing/2014/main" id="{DCEDCD8C-FA22-BFE7-1D88-887D828B21E6}"/>
                </a:ext>
              </a:extLst>
            </p:cNvPr>
            <p:cNvSpPr/>
            <p:nvPr/>
          </p:nvSpPr>
          <p:spPr>
            <a:xfrm>
              <a:off x="6408652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0" name="Рисунок 129">
              <a:extLst>
                <a:ext uri="{FF2B5EF4-FFF2-40B4-BE49-F238E27FC236}">
                  <a16:creationId xmlns:a16="http://schemas.microsoft.com/office/drawing/2014/main" id="{3D5E826F-B318-E125-BBC3-9E3BE77E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904" y="1648604"/>
              <a:ext cx="1134525" cy="339678"/>
            </a:xfrm>
            <a:prstGeom prst="rect">
              <a:avLst/>
            </a:prstGeom>
          </p:spPr>
        </p:pic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3D9458B7-A0AA-8444-A9C2-7E57A824742E}"/>
              </a:ext>
            </a:extLst>
          </p:cNvPr>
          <p:cNvGrpSpPr/>
          <p:nvPr/>
        </p:nvGrpSpPr>
        <p:grpSpPr>
          <a:xfrm>
            <a:off x="9657175" y="1241955"/>
            <a:ext cx="1886398" cy="873486"/>
            <a:chOff x="8010580" y="1242514"/>
            <a:chExt cx="1886398" cy="873486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C92D1D-F4A0-F671-AF85-D7DD2EBA7ED6}"/>
                </a:ext>
              </a:extLst>
            </p:cNvPr>
            <p:cNvSpPr txBox="1"/>
            <p:nvPr/>
          </p:nvSpPr>
          <p:spPr>
            <a:xfrm>
              <a:off x="8010580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132" name="Прямоугольник с двумя учесеченными противолежащими углами 131">
              <a:extLst>
                <a:ext uri="{FF2B5EF4-FFF2-40B4-BE49-F238E27FC236}">
                  <a16:creationId xmlns:a16="http://schemas.microsoft.com/office/drawing/2014/main" id="{3046E01C-708C-DF43-C2FC-A54F1FD3F57A}"/>
                </a:ext>
              </a:extLst>
            </p:cNvPr>
            <p:cNvSpPr/>
            <p:nvPr/>
          </p:nvSpPr>
          <p:spPr>
            <a:xfrm>
              <a:off x="8124937" y="1518260"/>
              <a:ext cx="1772041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4" name="Рисунок 133">
              <a:extLst>
                <a:ext uri="{FF2B5EF4-FFF2-40B4-BE49-F238E27FC236}">
                  <a16:creationId xmlns:a16="http://schemas.microsoft.com/office/drawing/2014/main" id="{6129944F-4564-B3C2-C8E3-17261988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676" y="1725310"/>
              <a:ext cx="1555619" cy="208608"/>
            </a:xfrm>
            <a:prstGeom prst="rect">
              <a:avLst/>
            </a:prstGeom>
          </p:spPr>
        </p:pic>
      </p:grp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C71CB1C7-28B8-A865-73D4-350A7ACB0188}"/>
              </a:ext>
            </a:extLst>
          </p:cNvPr>
          <p:cNvGrpSpPr/>
          <p:nvPr/>
        </p:nvGrpSpPr>
        <p:grpSpPr>
          <a:xfrm>
            <a:off x="6297278" y="2098890"/>
            <a:ext cx="1729112" cy="873486"/>
            <a:chOff x="9884151" y="1242514"/>
            <a:chExt cx="1729112" cy="873486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23D7545-923E-96E9-5DC3-1F3778CFD376}"/>
                </a:ext>
              </a:extLst>
            </p:cNvPr>
            <p:cNvSpPr txBox="1"/>
            <p:nvPr/>
          </p:nvSpPr>
          <p:spPr>
            <a:xfrm>
              <a:off x="9884151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136" name="Прямоугольник с двумя учесеченными противолежащими углами 135">
              <a:extLst>
                <a:ext uri="{FF2B5EF4-FFF2-40B4-BE49-F238E27FC236}">
                  <a16:creationId xmlns:a16="http://schemas.microsoft.com/office/drawing/2014/main" id="{4C5077FD-EBEA-4A8D-D59F-A51071B1E97C}"/>
                </a:ext>
              </a:extLst>
            </p:cNvPr>
            <p:cNvSpPr/>
            <p:nvPr/>
          </p:nvSpPr>
          <p:spPr>
            <a:xfrm>
              <a:off x="9998509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8" name="Рисунок 137">
              <a:extLst>
                <a:ext uri="{FF2B5EF4-FFF2-40B4-BE49-F238E27FC236}">
                  <a16:creationId xmlns:a16="http://schemas.microsoft.com/office/drawing/2014/main" id="{D6247FCC-9E2C-1DBB-A8F0-984EC086E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767" y="1634611"/>
              <a:ext cx="1238237" cy="380996"/>
            </a:xfrm>
            <a:prstGeom prst="rect">
              <a:avLst/>
            </a:prstGeom>
          </p:spPr>
        </p:pic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A4477774-EC91-1CF6-82A7-27E03785FF01}"/>
              </a:ext>
            </a:extLst>
          </p:cNvPr>
          <p:cNvGrpSpPr/>
          <p:nvPr/>
        </p:nvGrpSpPr>
        <p:grpSpPr>
          <a:xfrm>
            <a:off x="8081267" y="2088294"/>
            <a:ext cx="1729112" cy="873486"/>
            <a:chOff x="6309605" y="2088087"/>
            <a:chExt cx="1729112" cy="873486"/>
          </a:xfrm>
        </p:grpSpPr>
        <p:grpSp>
          <p:nvGrpSpPr>
            <p:cNvPr id="142" name="Группа 141">
              <a:extLst>
                <a:ext uri="{FF2B5EF4-FFF2-40B4-BE49-F238E27FC236}">
                  <a16:creationId xmlns:a16="http://schemas.microsoft.com/office/drawing/2014/main" id="{7F1BAF1D-77D1-8E1B-A0DE-531231F5BB86}"/>
                </a:ext>
              </a:extLst>
            </p:cNvPr>
            <p:cNvGrpSpPr/>
            <p:nvPr/>
          </p:nvGrpSpPr>
          <p:grpSpPr>
            <a:xfrm>
              <a:off x="6309605" y="2088087"/>
              <a:ext cx="1729112" cy="873486"/>
              <a:chOff x="9884151" y="1242514"/>
              <a:chExt cx="1729112" cy="873486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35ED576-9C2B-D3F3-CF7F-BCFBEB5429E1}"/>
                  </a:ext>
                </a:extLst>
              </p:cNvPr>
              <p:cNvSpPr txBox="1"/>
              <p:nvPr/>
            </p:nvSpPr>
            <p:spPr>
              <a:xfrm>
                <a:off x="9884151" y="1242514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18</a:t>
                </a:r>
              </a:p>
            </p:txBody>
          </p:sp>
          <p:sp>
            <p:nvSpPr>
              <p:cNvPr id="144" name="Прямоугольник с двумя учесеченными противолежащими углами 143">
                <a:extLst>
                  <a:ext uri="{FF2B5EF4-FFF2-40B4-BE49-F238E27FC236}">
                    <a16:creationId xmlns:a16="http://schemas.microsoft.com/office/drawing/2014/main" id="{18653F43-E4B5-D1FF-F820-E983F1459323}"/>
                  </a:ext>
                </a:extLst>
              </p:cNvPr>
              <p:cNvSpPr/>
              <p:nvPr/>
            </p:nvSpPr>
            <p:spPr>
              <a:xfrm>
                <a:off x="9998509" y="1518260"/>
                <a:ext cx="1614754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47" name="Рисунок 146">
              <a:extLst>
                <a:ext uri="{FF2B5EF4-FFF2-40B4-BE49-F238E27FC236}">
                  <a16:creationId xmlns:a16="http://schemas.microsoft.com/office/drawing/2014/main" id="{09DB2438-5F03-0FF8-70CE-00487DC81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049" y="2534491"/>
              <a:ext cx="1281300" cy="256260"/>
            </a:xfrm>
            <a:prstGeom prst="rect">
              <a:avLst/>
            </a:prstGeom>
          </p:spPr>
        </p:pic>
      </p:grpSp>
      <p:grpSp>
        <p:nvGrpSpPr>
          <p:cNvPr id="156" name="Группа 155">
            <a:extLst>
              <a:ext uri="{FF2B5EF4-FFF2-40B4-BE49-F238E27FC236}">
                <a16:creationId xmlns:a16="http://schemas.microsoft.com/office/drawing/2014/main" id="{5FDB2487-B5C6-52E3-9171-C923DA7C25FD}"/>
              </a:ext>
            </a:extLst>
          </p:cNvPr>
          <p:cNvGrpSpPr/>
          <p:nvPr/>
        </p:nvGrpSpPr>
        <p:grpSpPr>
          <a:xfrm>
            <a:off x="9806062" y="2098890"/>
            <a:ext cx="1729112" cy="873486"/>
            <a:chOff x="8034400" y="2098683"/>
            <a:chExt cx="1729112" cy="873486"/>
          </a:xfrm>
        </p:grpSpPr>
        <p:grpSp>
          <p:nvGrpSpPr>
            <p:cNvPr id="150" name="Группа 149">
              <a:extLst>
                <a:ext uri="{FF2B5EF4-FFF2-40B4-BE49-F238E27FC236}">
                  <a16:creationId xmlns:a16="http://schemas.microsoft.com/office/drawing/2014/main" id="{C74F6C6E-3BD6-C42F-0068-821A009F64B5}"/>
                </a:ext>
              </a:extLst>
            </p:cNvPr>
            <p:cNvGrpSpPr/>
            <p:nvPr/>
          </p:nvGrpSpPr>
          <p:grpSpPr>
            <a:xfrm>
              <a:off x="8034400" y="2098683"/>
              <a:ext cx="1729112" cy="873486"/>
              <a:chOff x="9884151" y="1242514"/>
              <a:chExt cx="1729112" cy="873486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781DD01-829C-CF01-2970-3F352EBB2112}"/>
                  </a:ext>
                </a:extLst>
              </p:cNvPr>
              <p:cNvSpPr txBox="1"/>
              <p:nvPr/>
            </p:nvSpPr>
            <p:spPr>
              <a:xfrm>
                <a:off x="9884151" y="1242514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19</a:t>
                </a:r>
              </a:p>
            </p:txBody>
          </p:sp>
          <p:sp>
            <p:nvSpPr>
              <p:cNvPr id="153" name="Прямоугольник с двумя учесеченными противолежащими углами 152">
                <a:extLst>
                  <a:ext uri="{FF2B5EF4-FFF2-40B4-BE49-F238E27FC236}">
                    <a16:creationId xmlns:a16="http://schemas.microsoft.com/office/drawing/2014/main" id="{F9BC4E4E-3D28-593A-EED8-B3EC9536954A}"/>
                  </a:ext>
                </a:extLst>
              </p:cNvPr>
              <p:cNvSpPr/>
              <p:nvPr/>
            </p:nvSpPr>
            <p:spPr>
              <a:xfrm>
                <a:off x="9998509" y="1518260"/>
                <a:ext cx="1614754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55" name="Рисунок 154">
              <a:extLst>
                <a:ext uri="{FF2B5EF4-FFF2-40B4-BE49-F238E27FC236}">
                  <a16:creationId xmlns:a16="http://schemas.microsoft.com/office/drawing/2014/main" id="{B8A9F29C-F9B4-CC62-903C-BFF019B2B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6180" y="2428893"/>
              <a:ext cx="1331766" cy="422000"/>
            </a:xfrm>
            <a:prstGeom prst="rect">
              <a:avLst/>
            </a:prstGeom>
          </p:spPr>
        </p:pic>
      </p:grpSp>
      <p:grpSp>
        <p:nvGrpSpPr>
          <p:cNvPr id="207" name="Группа 206">
            <a:extLst>
              <a:ext uri="{FF2B5EF4-FFF2-40B4-BE49-F238E27FC236}">
                <a16:creationId xmlns:a16="http://schemas.microsoft.com/office/drawing/2014/main" id="{49C362FE-799B-557A-7852-261AF26F336D}"/>
              </a:ext>
            </a:extLst>
          </p:cNvPr>
          <p:cNvGrpSpPr/>
          <p:nvPr/>
        </p:nvGrpSpPr>
        <p:grpSpPr>
          <a:xfrm>
            <a:off x="6347716" y="2975299"/>
            <a:ext cx="1740783" cy="865454"/>
            <a:chOff x="9798295" y="2106715"/>
            <a:chExt cx="1740783" cy="865454"/>
          </a:xfrm>
        </p:grpSpPr>
        <p:grpSp>
          <p:nvGrpSpPr>
            <p:cNvPr id="158" name="Группа 157">
              <a:extLst>
                <a:ext uri="{FF2B5EF4-FFF2-40B4-BE49-F238E27FC236}">
                  <a16:creationId xmlns:a16="http://schemas.microsoft.com/office/drawing/2014/main" id="{8C038077-5E99-6DCE-A89E-45AB57BD447F}"/>
                </a:ext>
              </a:extLst>
            </p:cNvPr>
            <p:cNvGrpSpPr/>
            <p:nvPr/>
          </p:nvGrpSpPr>
          <p:grpSpPr>
            <a:xfrm>
              <a:off x="9798295" y="2106715"/>
              <a:ext cx="1740783" cy="865454"/>
              <a:chOff x="9805315" y="1250546"/>
              <a:chExt cx="1740783" cy="865454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90E797F-FB4C-F8B4-88FA-882F8C2C38B3}"/>
                  </a:ext>
                </a:extLst>
              </p:cNvPr>
              <p:cNvSpPr txBox="1"/>
              <p:nvPr/>
            </p:nvSpPr>
            <p:spPr>
              <a:xfrm>
                <a:off x="9805315" y="1250546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20</a:t>
                </a:r>
              </a:p>
            </p:txBody>
          </p:sp>
          <p:sp>
            <p:nvSpPr>
              <p:cNvPr id="161" name="Прямоугольник с двумя учесеченными противолежащими углами 160">
                <a:extLst>
                  <a:ext uri="{FF2B5EF4-FFF2-40B4-BE49-F238E27FC236}">
                    <a16:creationId xmlns:a16="http://schemas.microsoft.com/office/drawing/2014/main" id="{327C2C78-3AD9-EBC9-83B8-36A2EA3D4755}"/>
                  </a:ext>
                </a:extLst>
              </p:cNvPr>
              <p:cNvSpPr/>
              <p:nvPr/>
            </p:nvSpPr>
            <p:spPr>
              <a:xfrm>
                <a:off x="9884151" y="1518260"/>
                <a:ext cx="1661947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3" name="Рисунок 162">
              <a:extLst>
                <a:ext uri="{FF2B5EF4-FFF2-40B4-BE49-F238E27FC236}">
                  <a16:creationId xmlns:a16="http://schemas.microsoft.com/office/drawing/2014/main" id="{0D857FEB-E7DB-968C-3233-989BE2F5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5562" y="2492656"/>
              <a:ext cx="1329099" cy="333620"/>
            </a:xfrm>
            <a:prstGeom prst="rect">
              <a:avLst/>
            </a:prstGeom>
          </p:spPr>
        </p:pic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D0D4D9B2-7F69-ADF1-239E-84292DB2A0B8}"/>
              </a:ext>
            </a:extLst>
          </p:cNvPr>
          <p:cNvGrpSpPr/>
          <p:nvPr/>
        </p:nvGrpSpPr>
        <p:grpSpPr>
          <a:xfrm>
            <a:off x="2593248" y="3881239"/>
            <a:ext cx="3394197" cy="847274"/>
            <a:chOff x="2568886" y="4132777"/>
            <a:chExt cx="3394197" cy="847274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4144005-1F7E-1A1C-6C8A-361ABD5A50B4}"/>
                </a:ext>
              </a:extLst>
            </p:cNvPr>
            <p:cNvSpPr txBox="1"/>
            <p:nvPr/>
          </p:nvSpPr>
          <p:spPr>
            <a:xfrm>
              <a:off x="2568886" y="4132777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08</a:t>
              </a:r>
            </a:p>
          </p:txBody>
        </p:sp>
        <p:sp>
          <p:nvSpPr>
            <p:cNvPr id="168" name="Прямоугольник с двумя учесеченными противолежащими углами 167">
              <a:extLst>
                <a:ext uri="{FF2B5EF4-FFF2-40B4-BE49-F238E27FC236}">
                  <a16:creationId xmlns:a16="http://schemas.microsoft.com/office/drawing/2014/main" id="{AD1C8A85-C4AE-BB82-7597-B35DB3E12D3E}"/>
                </a:ext>
              </a:extLst>
            </p:cNvPr>
            <p:cNvSpPr/>
            <p:nvPr/>
          </p:nvSpPr>
          <p:spPr>
            <a:xfrm>
              <a:off x="2643481" y="4382311"/>
              <a:ext cx="331960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9" name="Рисунок 168">
              <a:extLst>
                <a:ext uri="{FF2B5EF4-FFF2-40B4-BE49-F238E27FC236}">
                  <a16:creationId xmlns:a16="http://schemas.microsoft.com/office/drawing/2014/main" id="{428E0562-E622-31A9-9A30-0E883987F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203" y="4502295"/>
              <a:ext cx="1298691" cy="354189"/>
            </a:xfrm>
            <a:prstGeom prst="rect">
              <a:avLst/>
            </a:prstGeom>
          </p:spPr>
        </p:pic>
        <p:pic>
          <p:nvPicPr>
            <p:cNvPr id="170" name="Рисунок 169">
              <a:extLst>
                <a:ext uri="{FF2B5EF4-FFF2-40B4-BE49-F238E27FC236}">
                  <a16:creationId xmlns:a16="http://schemas.microsoft.com/office/drawing/2014/main" id="{C971CB64-E979-0991-1AE2-4E101607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489" y="4500903"/>
              <a:ext cx="1046890" cy="365194"/>
            </a:xfrm>
            <a:prstGeom prst="rect">
              <a:avLst/>
            </a:prstGeom>
          </p:spPr>
        </p:pic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06DC4C8D-BC01-F93B-2EB9-859302433D7E}"/>
              </a:ext>
            </a:extLst>
          </p:cNvPr>
          <p:cNvGrpSpPr/>
          <p:nvPr/>
        </p:nvGrpSpPr>
        <p:grpSpPr>
          <a:xfrm>
            <a:off x="8172683" y="2998608"/>
            <a:ext cx="3394197" cy="847274"/>
            <a:chOff x="6354637" y="2998381"/>
            <a:chExt cx="3394197" cy="847274"/>
          </a:xfrm>
        </p:grpSpPr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8D3FBEEF-3292-BEF7-D8E4-E24EBBCD2065}"/>
                </a:ext>
              </a:extLst>
            </p:cNvPr>
            <p:cNvGrpSpPr/>
            <p:nvPr/>
          </p:nvGrpSpPr>
          <p:grpSpPr>
            <a:xfrm>
              <a:off x="6354637" y="2998381"/>
              <a:ext cx="3394197" cy="847274"/>
              <a:chOff x="2568886" y="4132777"/>
              <a:chExt cx="3394197" cy="847274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330D3C2-2040-D7E8-1683-C229E778439C}"/>
                  </a:ext>
                </a:extLst>
              </p:cNvPr>
              <p:cNvSpPr txBox="1"/>
              <p:nvPr/>
            </p:nvSpPr>
            <p:spPr>
              <a:xfrm>
                <a:off x="2568886" y="4132777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21</a:t>
                </a:r>
              </a:p>
            </p:txBody>
          </p:sp>
          <p:sp>
            <p:nvSpPr>
              <p:cNvPr id="78" name="Прямоугольник с двумя учесеченными противолежащими углами 77">
                <a:extLst>
                  <a:ext uri="{FF2B5EF4-FFF2-40B4-BE49-F238E27FC236}">
                    <a16:creationId xmlns:a16="http://schemas.microsoft.com/office/drawing/2014/main" id="{3B0B86B6-844C-B025-C440-0BE0C113FF62}"/>
                  </a:ext>
                </a:extLst>
              </p:cNvPr>
              <p:cNvSpPr/>
              <p:nvPr/>
            </p:nvSpPr>
            <p:spPr>
              <a:xfrm>
                <a:off x="2643481" y="4382311"/>
                <a:ext cx="3319602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5" name="Рисунок 164">
              <a:extLst>
                <a:ext uri="{FF2B5EF4-FFF2-40B4-BE49-F238E27FC236}">
                  <a16:creationId xmlns:a16="http://schemas.microsoft.com/office/drawing/2014/main" id="{9D34F8D1-DEFF-8A0C-3FFA-46DE7A26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126" y="3395502"/>
              <a:ext cx="1239021" cy="283393"/>
            </a:xfrm>
            <a:prstGeom prst="rect">
              <a:avLst/>
            </a:prstGeom>
          </p:spPr>
        </p:pic>
        <p:pic>
          <p:nvPicPr>
            <p:cNvPr id="173" name="Рисунок 172">
              <a:extLst>
                <a:ext uri="{FF2B5EF4-FFF2-40B4-BE49-F238E27FC236}">
                  <a16:creationId xmlns:a16="http://schemas.microsoft.com/office/drawing/2014/main" id="{1BFB138C-AAAA-2E0C-C088-10E0AE27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798" y="3448801"/>
              <a:ext cx="1439257" cy="296115"/>
            </a:xfrm>
            <a:prstGeom prst="rect">
              <a:avLst/>
            </a:prstGeom>
          </p:spPr>
        </p:pic>
      </p:grpSp>
      <p:grpSp>
        <p:nvGrpSpPr>
          <p:cNvPr id="185" name="Группа 184">
            <a:extLst>
              <a:ext uri="{FF2B5EF4-FFF2-40B4-BE49-F238E27FC236}">
                <a16:creationId xmlns:a16="http://schemas.microsoft.com/office/drawing/2014/main" id="{3C135C01-1A39-5034-549F-F5894F86C3A0}"/>
              </a:ext>
            </a:extLst>
          </p:cNvPr>
          <p:cNvGrpSpPr/>
          <p:nvPr/>
        </p:nvGrpSpPr>
        <p:grpSpPr>
          <a:xfrm>
            <a:off x="6350789" y="3794864"/>
            <a:ext cx="1835203" cy="886306"/>
            <a:chOff x="9798295" y="2966421"/>
            <a:chExt cx="1835203" cy="886306"/>
          </a:xfrm>
        </p:grpSpPr>
        <p:sp>
          <p:nvSpPr>
            <p:cNvPr id="184" name="Прямоугольник с двумя учесеченными противолежащими углами 183">
              <a:extLst>
                <a:ext uri="{FF2B5EF4-FFF2-40B4-BE49-F238E27FC236}">
                  <a16:creationId xmlns:a16="http://schemas.microsoft.com/office/drawing/2014/main" id="{DFEC3667-F693-40D5-4FB0-4373A27D48A0}"/>
                </a:ext>
              </a:extLst>
            </p:cNvPr>
            <p:cNvSpPr/>
            <p:nvPr/>
          </p:nvSpPr>
          <p:spPr>
            <a:xfrm>
              <a:off x="9904386" y="3254987"/>
              <a:ext cx="172911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5" name="Рисунок 174">
              <a:extLst>
                <a:ext uri="{FF2B5EF4-FFF2-40B4-BE49-F238E27FC236}">
                  <a16:creationId xmlns:a16="http://schemas.microsoft.com/office/drawing/2014/main" id="{3A84289B-1374-DB3F-C7CD-E890BB6E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056" y="3409491"/>
              <a:ext cx="1488909" cy="244752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CAD12DE-A493-B650-104D-463985FDD82C}"/>
                </a:ext>
              </a:extLst>
            </p:cNvPr>
            <p:cNvSpPr txBox="1"/>
            <p:nvPr/>
          </p:nvSpPr>
          <p:spPr>
            <a:xfrm>
              <a:off x="9798295" y="29664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pSp>
        <p:nvGrpSpPr>
          <p:cNvPr id="210" name="Группа 209">
            <a:extLst>
              <a:ext uri="{FF2B5EF4-FFF2-40B4-BE49-F238E27FC236}">
                <a16:creationId xmlns:a16="http://schemas.microsoft.com/office/drawing/2014/main" id="{DD11D2B2-2AC1-5710-508B-38C0817DDC31}"/>
              </a:ext>
            </a:extLst>
          </p:cNvPr>
          <p:cNvGrpSpPr/>
          <p:nvPr/>
        </p:nvGrpSpPr>
        <p:grpSpPr>
          <a:xfrm>
            <a:off x="8232639" y="3797791"/>
            <a:ext cx="1835203" cy="886306"/>
            <a:chOff x="8911144" y="3813677"/>
            <a:chExt cx="1835203" cy="886306"/>
          </a:xfrm>
        </p:grpSpPr>
        <p:pic>
          <p:nvPicPr>
            <p:cNvPr id="187" name="Рисунок 186">
              <a:extLst>
                <a:ext uri="{FF2B5EF4-FFF2-40B4-BE49-F238E27FC236}">
                  <a16:creationId xmlns:a16="http://schemas.microsoft.com/office/drawing/2014/main" id="{0A507C45-FF63-C18F-DA7D-3C945FD9D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0531" y="4250261"/>
              <a:ext cx="1202520" cy="302204"/>
            </a:xfrm>
            <a:prstGeom prst="rect">
              <a:avLst/>
            </a:prstGeom>
          </p:spPr>
        </p:pic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4FBE1FD4-5FA6-1116-B302-93779F90066A}"/>
                </a:ext>
              </a:extLst>
            </p:cNvPr>
            <p:cNvGrpSpPr/>
            <p:nvPr/>
          </p:nvGrpSpPr>
          <p:grpSpPr>
            <a:xfrm>
              <a:off x="8911144" y="3813677"/>
              <a:ext cx="1835203" cy="886306"/>
              <a:chOff x="9798295" y="2966421"/>
              <a:chExt cx="1835203" cy="886306"/>
            </a:xfrm>
          </p:grpSpPr>
          <p:sp>
            <p:nvSpPr>
              <p:cNvPr id="189" name="Прямоугольник с двумя учесеченными противолежащими углами 188">
                <a:extLst>
                  <a:ext uri="{FF2B5EF4-FFF2-40B4-BE49-F238E27FC236}">
                    <a16:creationId xmlns:a16="http://schemas.microsoft.com/office/drawing/2014/main" id="{371C12E6-F04C-C3C8-DE1B-82E39A6AF454}"/>
                  </a:ext>
                </a:extLst>
              </p:cNvPr>
              <p:cNvSpPr/>
              <p:nvPr/>
            </p:nvSpPr>
            <p:spPr>
              <a:xfrm>
                <a:off x="9904386" y="3254987"/>
                <a:ext cx="1729112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8ACE8A-17A9-88E0-64E4-68B38E22AB9D}"/>
                  </a:ext>
                </a:extLst>
              </p:cNvPr>
              <p:cNvSpPr txBox="1"/>
              <p:nvPr/>
            </p:nvSpPr>
            <p:spPr>
              <a:xfrm>
                <a:off x="9798295" y="2966421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23</a:t>
                </a:r>
              </a:p>
            </p:txBody>
          </p:sp>
        </p:grpSp>
      </p:grpSp>
      <p:grpSp>
        <p:nvGrpSpPr>
          <p:cNvPr id="209" name="Группа 208">
            <a:extLst>
              <a:ext uri="{FF2B5EF4-FFF2-40B4-BE49-F238E27FC236}">
                <a16:creationId xmlns:a16="http://schemas.microsoft.com/office/drawing/2014/main" id="{E89E9C1C-550F-DE65-C458-26507AEF658A}"/>
              </a:ext>
            </a:extLst>
          </p:cNvPr>
          <p:cNvGrpSpPr/>
          <p:nvPr/>
        </p:nvGrpSpPr>
        <p:grpSpPr>
          <a:xfrm>
            <a:off x="6345837" y="4637013"/>
            <a:ext cx="3443955" cy="886306"/>
            <a:chOff x="8189537" y="3826127"/>
            <a:chExt cx="3443955" cy="886306"/>
          </a:xfrm>
        </p:grpSpPr>
        <p:grpSp>
          <p:nvGrpSpPr>
            <p:cNvPr id="192" name="Группа 191">
              <a:extLst>
                <a:ext uri="{FF2B5EF4-FFF2-40B4-BE49-F238E27FC236}">
                  <a16:creationId xmlns:a16="http://schemas.microsoft.com/office/drawing/2014/main" id="{9261FD2E-AD67-0116-2DCF-7EF8D00E3523}"/>
                </a:ext>
              </a:extLst>
            </p:cNvPr>
            <p:cNvGrpSpPr/>
            <p:nvPr/>
          </p:nvGrpSpPr>
          <p:grpSpPr>
            <a:xfrm>
              <a:off x="8189537" y="3826127"/>
              <a:ext cx="3443955" cy="886306"/>
              <a:chOff x="9798295" y="2966421"/>
              <a:chExt cx="3443955" cy="886306"/>
            </a:xfrm>
          </p:grpSpPr>
          <p:sp>
            <p:nvSpPr>
              <p:cNvPr id="193" name="Прямоугольник с двумя учесеченными противолежащими углами 192">
                <a:extLst>
                  <a:ext uri="{FF2B5EF4-FFF2-40B4-BE49-F238E27FC236}">
                    <a16:creationId xmlns:a16="http://schemas.microsoft.com/office/drawing/2014/main" id="{884D0BDF-9B4F-F7CE-1020-B6D30FAFC0E6}"/>
                  </a:ext>
                </a:extLst>
              </p:cNvPr>
              <p:cNvSpPr/>
              <p:nvPr/>
            </p:nvSpPr>
            <p:spPr>
              <a:xfrm>
                <a:off x="9904385" y="3254987"/>
                <a:ext cx="3337865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A4FF6E1-0F82-EFB1-3B7A-4DBE42152029}"/>
                  </a:ext>
                </a:extLst>
              </p:cNvPr>
              <p:cNvSpPr txBox="1"/>
              <p:nvPr/>
            </p:nvSpPr>
            <p:spPr>
              <a:xfrm>
                <a:off x="9798295" y="2966421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24</a:t>
                </a:r>
              </a:p>
            </p:txBody>
          </p:sp>
        </p:grpSp>
        <p:pic>
          <p:nvPicPr>
            <p:cNvPr id="196" name="Рисунок 195">
              <a:extLst>
                <a:ext uri="{FF2B5EF4-FFF2-40B4-BE49-F238E27FC236}">
                  <a16:creationId xmlns:a16="http://schemas.microsoft.com/office/drawing/2014/main" id="{05A541BE-C31A-1C37-A51D-07E2738A1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065" y="4242715"/>
              <a:ext cx="1495014" cy="350296"/>
            </a:xfrm>
            <a:prstGeom prst="rect">
              <a:avLst/>
            </a:prstGeom>
          </p:spPr>
        </p:pic>
        <p:pic>
          <p:nvPicPr>
            <p:cNvPr id="198" name="Рисунок 197">
              <a:extLst>
                <a:ext uri="{FF2B5EF4-FFF2-40B4-BE49-F238E27FC236}">
                  <a16:creationId xmlns:a16="http://schemas.microsoft.com/office/drawing/2014/main" id="{EC91E42E-27F0-F158-CC25-E00F19B54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5517" y="4277866"/>
              <a:ext cx="911104" cy="253384"/>
            </a:xfrm>
            <a:prstGeom prst="rect">
              <a:avLst/>
            </a:prstGeom>
          </p:spPr>
        </p:pic>
      </p:grpSp>
      <p:grpSp>
        <p:nvGrpSpPr>
          <p:cNvPr id="206" name="Группа 205">
            <a:extLst>
              <a:ext uri="{FF2B5EF4-FFF2-40B4-BE49-F238E27FC236}">
                <a16:creationId xmlns:a16="http://schemas.microsoft.com/office/drawing/2014/main" id="{EF36ECA8-5DF8-5F63-0E2D-5A51831A3357}"/>
              </a:ext>
            </a:extLst>
          </p:cNvPr>
          <p:cNvGrpSpPr/>
          <p:nvPr/>
        </p:nvGrpSpPr>
        <p:grpSpPr>
          <a:xfrm>
            <a:off x="6375360" y="5531919"/>
            <a:ext cx="3394197" cy="847274"/>
            <a:chOff x="6417301" y="4712433"/>
            <a:chExt cx="3394197" cy="847274"/>
          </a:xfrm>
        </p:grpSpPr>
        <p:grpSp>
          <p:nvGrpSpPr>
            <p:cNvPr id="199" name="Группа 198">
              <a:extLst>
                <a:ext uri="{FF2B5EF4-FFF2-40B4-BE49-F238E27FC236}">
                  <a16:creationId xmlns:a16="http://schemas.microsoft.com/office/drawing/2014/main" id="{5D7E1DFE-2909-4B25-CCE6-536B2BD8A932}"/>
                </a:ext>
              </a:extLst>
            </p:cNvPr>
            <p:cNvGrpSpPr/>
            <p:nvPr/>
          </p:nvGrpSpPr>
          <p:grpSpPr>
            <a:xfrm>
              <a:off x="6417301" y="4712433"/>
              <a:ext cx="3394197" cy="847274"/>
              <a:chOff x="2568886" y="4132777"/>
              <a:chExt cx="3394197" cy="847274"/>
            </a:xfrm>
          </p:grpSpPr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B0A8C66-65EC-FB61-474E-F835CBFAE6BF}"/>
                  </a:ext>
                </a:extLst>
              </p:cNvPr>
              <p:cNvSpPr txBox="1"/>
              <p:nvPr/>
            </p:nvSpPr>
            <p:spPr>
              <a:xfrm>
                <a:off x="2568886" y="4132777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25</a:t>
                </a:r>
              </a:p>
            </p:txBody>
          </p:sp>
          <p:sp>
            <p:nvSpPr>
              <p:cNvPr id="201" name="Прямоугольник с двумя учесеченными противолежащими углами 200">
                <a:extLst>
                  <a:ext uri="{FF2B5EF4-FFF2-40B4-BE49-F238E27FC236}">
                    <a16:creationId xmlns:a16="http://schemas.microsoft.com/office/drawing/2014/main" id="{3D38FC34-FDC9-6C19-2A2F-875C0DD5B65C}"/>
                  </a:ext>
                </a:extLst>
              </p:cNvPr>
              <p:cNvSpPr/>
              <p:nvPr/>
            </p:nvSpPr>
            <p:spPr>
              <a:xfrm>
                <a:off x="2643481" y="4382311"/>
                <a:ext cx="3319602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203" name="Рисунок 202">
              <a:extLst>
                <a:ext uri="{FF2B5EF4-FFF2-40B4-BE49-F238E27FC236}">
                  <a16:creationId xmlns:a16="http://schemas.microsoft.com/office/drawing/2014/main" id="{016F2C86-264E-B72C-A73B-22331486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502" y="5089698"/>
              <a:ext cx="1196898" cy="341085"/>
            </a:xfrm>
            <a:prstGeom prst="rect">
              <a:avLst/>
            </a:prstGeom>
          </p:spPr>
        </p:pic>
        <p:pic>
          <p:nvPicPr>
            <p:cNvPr id="205" name="Рисунок 204">
              <a:extLst>
                <a:ext uri="{FF2B5EF4-FFF2-40B4-BE49-F238E27FC236}">
                  <a16:creationId xmlns:a16="http://schemas.microsoft.com/office/drawing/2014/main" id="{83373960-3095-E377-04E3-E2D141331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455" y="5080528"/>
              <a:ext cx="965057" cy="357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00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2DB084-A11A-4566-B3CD-67C57538E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068E3-8E2A-43E1-86AB-C8D3D199EF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3619" y="462152"/>
            <a:ext cx="6822037" cy="376237"/>
          </a:xfrm>
        </p:spPr>
        <p:txBody>
          <a:bodyPr/>
          <a:lstStyle/>
          <a:p>
            <a:r>
              <a:rPr lang="ru-RU" sz="2400" dirty="0">
                <a:solidFill>
                  <a:srgbClr val="F92571"/>
                </a:solidFill>
                <a:latin typeface="+mn-lt"/>
              </a:rPr>
              <a:t>ЛОГОТИПЫ ПОСТАНОВЩИКОВ ЗАДАЧ 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7064884-5B11-257F-7291-491127ED165B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754BE95-8526-87FF-4D55-AA8DADDC274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2C689-E83C-D544-B325-97CB6184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FA9EC3-C2A3-4ED4-823E-283339C77501}"/>
              </a:ext>
            </a:extLst>
          </p:cNvPr>
          <p:cNvSpPr txBox="1"/>
          <p:nvPr/>
        </p:nvSpPr>
        <p:spPr>
          <a:xfrm>
            <a:off x="824688" y="1208960"/>
            <a:ext cx="362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8DDE47A0-BAF5-02C8-3A2C-2689054102BD}"/>
              </a:ext>
            </a:extLst>
          </p:cNvPr>
          <p:cNvSpPr/>
          <p:nvPr/>
        </p:nvSpPr>
        <p:spPr>
          <a:xfrm>
            <a:off x="939045" y="1484706"/>
            <a:ext cx="5024038" cy="59774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/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1CA3DBA8-0C65-8716-F406-3D22460C72F5}"/>
              </a:ext>
            </a:extLst>
          </p:cNvPr>
          <p:cNvGrpSpPr/>
          <p:nvPr/>
        </p:nvGrpSpPr>
        <p:grpSpPr>
          <a:xfrm>
            <a:off x="2780815" y="2084850"/>
            <a:ext cx="3182268" cy="873486"/>
            <a:chOff x="2780815" y="2281621"/>
            <a:chExt cx="3182268" cy="8734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FE1FE6-1FDC-0166-72F8-16EE3D6F4306}"/>
                </a:ext>
              </a:extLst>
            </p:cNvPr>
            <p:cNvSpPr txBox="1"/>
            <p:nvPr/>
          </p:nvSpPr>
          <p:spPr>
            <a:xfrm>
              <a:off x="2780815" y="22816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47" name="Прямоугольник с двумя учесеченными противолежащими углами 46">
              <a:extLst>
                <a:ext uri="{FF2B5EF4-FFF2-40B4-BE49-F238E27FC236}">
                  <a16:creationId xmlns:a16="http://schemas.microsoft.com/office/drawing/2014/main" id="{1DCB17E9-5951-8BAE-256C-DBB26065F034}"/>
                </a:ext>
              </a:extLst>
            </p:cNvPr>
            <p:cNvSpPr/>
            <p:nvPr/>
          </p:nvSpPr>
          <p:spPr>
            <a:xfrm>
              <a:off x="2855410" y="2557367"/>
              <a:ext cx="3107673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4981D112-5863-6B9F-0D90-9743FA9892E3}"/>
              </a:ext>
            </a:extLst>
          </p:cNvPr>
          <p:cNvGrpSpPr/>
          <p:nvPr/>
        </p:nvGrpSpPr>
        <p:grpSpPr>
          <a:xfrm>
            <a:off x="830217" y="2084850"/>
            <a:ext cx="1924296" cy="873486"/>
            <a:chOff x="830217" y="2281621"/>
            <a:chExt cx="1924296" cy="8734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D60C73-804B-E9DE-7C12-14F05A3F68B7}"/>
                </a:ext>
              </a:extLst>
            </p:cNvPr>
            <p:cNvSpPr txBox="1"/>
            <p:nvPr/>
          </p:nvSpPr>
          <p:spPr>
            <a:xfrm>
              <a:off x="830217" y="22816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ECBD5373-541D-73DA-7D05-104AD4167A65}"/>
                </a:ext>
              </a:extLst>
            </p:cNvPr>
            <p:cNvSpPr/>
            <p:nvPr/>
          </p:nvSpPr>
          <p:spPr>
            <a:xfrm>
              <a:off x="944575" y="2557367"/>
              <a:ext cx="180993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E03F8FD6-7160-2B91-D91F-CDA0217D5887}"/>
              </a:ext>
            </a:extLst>
          </p:cNvPr>
          <p:cNvGrpSpPr/>
          <p:nvPr/>
        </p:nvGrpSpPr>
        <p:grpSpPr>
          <a:xfrm>
            <a:off x="824687" y="2962599"/>
            <a:ext cx="1729112" cy="873486"/>
            <a:chOff x="824687" y="3194093"/>
            <a:chExt cx="1729112" cy="87348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3A50D2-86B0-B544-3447-FA21DEBCB768}"/>
                </a:ext>
              </a:extLst>
            </p:cNvPr>
            <p:cNvSpPr txBox="1"/>
            <p:nvPr/>
          </p:nvSpPr>
          <p:spPr>
            <a:xfrm>
              <a:off x="824687" y="319409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59" name="Прямоугольник с двумя учесеченными противолежащими углами 58">
              <a:extLst>
                <a:ext uri="{FF2B5EF4-FFF2-40B4-BE49-F238E27FC236}">
                  <a16:creationId xmlns:a16="http://schemas.microsoft.com/office/drawing/2014/main" id="{6A2E3259-5BE0-2636-F48F-644E7753AEF4}"/>
                </a:ext>
              </a:extLst>
            </p:cNvPr>
            <p:cNvSpPr/>
            <p:nvPr/>
          </p:nvSpPr>
          <p:spPr>
            <a:xfrm>
              <a:off x="939045" y="3469839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58E35433-5CA3-5AF0-7EB8-0EAF5EC5698C}"/>
              </a:ext>
            </a:extLst>
          </p:cNvPr>
          <p:cNvGrpSpPr/>
          <p:nvPr/>
        </p:nvGrpSpPr>
        <p:grpSpPr>
          <a:xfrm>
            <a:off x="2519074" y="2962599"/>
            <a:ext cx="1739161" cy="883056"/>
            <a:chOff x="2519074" y="3194093"/>
            <a:chExt cx="1739161" cy="8830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9734BF-EF65-8B6B-D738-8329502049CC}"/>
                </a:ext>
              </a:extLst>
            </p:cNvPr>
            <p:cNvSpPr txBox="1"/>
            <p:nvPr/>
          </p:nvSpPr>
          <p:spPr>
            <a:xfrm>
              <a:off x="2519074" y="319409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65" name="Прямоугольник с двумя учесеченными противолежащими углами 64">
              <a:extLst>
                <a:ext uri="{FF2B5EF4-FFF2-40B4-BE49-F238E27FC236}">
                  <a16:creationId xmlns:a16="http://schemas.microsoft.com/office/drawing/2014/main" id="{73BAB47E-A85B-1D4C-6685-36F278E1CF9E}"/>
                </a:ext>
              </a:extLst>
            </p:cNvPr>
            <p:cNvSpPr/>
            <p:nvPr/>
          </p:nvSpPr>
          <p:spPr>
            <a:xfrm>
              <a:off x="2643481" y="3479409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AB8015DA-143B-3D76-DD50-38C154691686}"/>
              </a:ext>
            </a:extLst>
          </p:cNvPr>
          <p:cNvGrpSpPr/>
          <p:nvPr/>
        </p:nvGrpSpPr>
        <p:grpSpPr>
          <a:xfrm>
            <a:off x="4258648" y="2972169"/>
            <a:ext cx="1704436" cy="880558"/>
            <a:chOff x="4258648" y="3203663"/>
            <a:chExt cx="1704436" cy="88055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CC4434-EF5F-8860-FD21-F854800BC602}"/>
                </a:ext>
              </a:extLst>
            </p:cNvPr>
            <p:cNvSpPr txBox="1"/>
            <p:nvPr/>
          </p:nvSpPr>
          <p:spPr>
            <a:xfrm>
              <a:off x="4258648" y="320366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06</a:t>
              </a:r>
            </a:p>
          </p:txBody>
        </p:sp>
        <p:sp>
          <p:nvSpPr>
            <p:cNvPr id="69" name="Прямоугольник с двумя учесеченными противолежащими углами 68">
              <a:extLst>
                <a:ext uri="{FF2B5EF4-FFF2-40B4-BE49-F238E27FC236}">
                  <a16:creationId xmlns:a16="http://schemas.microsoft.com/office/drawing/2014/main" id="{DE652D86-1B80-50C0-EE8B-CBA0A5F5C1F2}"/>
                </a:ext>
              </a:extLst>
            </p:cNvPr>
            <p:cNvSpPr/>
            <p:nvPr/>
          </p:nvSpPr>
          <p:spPr>
            <a:xfrm>
              <a:off x="4348330" y="3486481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1FA5BC55-671A-AE64-ECC3-C1D0B64819C8}"/>
              </a:ext>
            </a:extLst>
          </p:cNvPr>
          <p:cNvGrpSpPr/>
          <p:nvPr/>
        </p:nvGrpSpPr>
        <p:grpSpPr>
          <a:xfrm>
            <a:off x="824687" y="3817198"/>
            <a:ext cx="1729112" cy="878400"/>
            <a:chOff x="824687" y="4106565"/>
            <a:chExt cx="1729112" cy="87348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CA6C7EF-96A3-206A-9DBC-8741370644CE}"/>
                </a:ext>
              </a:extLst>
            </p:cNvPr>
            <p:cNvSpPr txBox="1"/>
            <p:nvPr/>
          </p:nvSpPr>
          <p:spPr>
            <a:xfrm>
              <a:off x="824687" y="4106565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07</a:t>
              </a:r>
            </a:p>
          </p:txBody>
        </p:sp>
        <p:sp>
          <p:nvSpPr>
            <p:cNvPr id="74" name="Прямоугольник с двумя учесеченными противолежащими углами 73">
              <a:extLst>
                <a:ext uri="{FF2B5EF4-FFF2-40B4-BE49-F238E27FC236}">
                  <a16:creationId xmlns:a16="http://schemas.microsoft.com/office/drawing/2014/main" id="{A328DDC0-E0CA-DADC-37F0-07003084627A}"/>
                </a:ext>
              </a:extLst>
            </p:cNvPr>
            <p:cNvSpPr/>
            <p:nvPr/>
          </p:nvSpPr>
          <p:spPr>
            <a:xfrm>
              <a:off x="939045" y="4382311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/>
          <p:nvPr/>
        </p:nvGrpSpPr>
        <p:grpSpPr>
          <a:xfrm>
            <a:off x="834490" y="4690683"/>
            <a:ext cx="2525238" cy="847274"/>
            <a:chOff x="834490" y="4980051"/>
            <a:chExt cx="2525238" cy="84727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DA2A80-4BC7-0900-BBCA-EEDDA2FA6F7E}"/>
                </a:ext>
              </a:extLst>
            </p:cNvPr>
            <p:cNvSpPr txBox="1"/>
            <p:nvPr/>
          </p:nvSpPr>
          <p:spPr>
            <a:xfrm>
              <a:off x="834490" y="498005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09</a:t>
              </a:r>
            </a:p>
          </p:txBody>
        </p:sp>
        <p:sp>
          <p:nvSpPr>
            <p:cNvPr id="85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C26DB56B-71F3-815F-9F01-9CC02E30E912}"/>
              </a:ext>
            </a:extLst>
          </p:cNvPr>
          <p:cNvGrpSpPr/>
          <p:nvPr/>
        </p:nvGrpSpPr>
        <p:grpSpPr>
          <a:xfrm>
            <a:off x="3370298" y="4691390"/>
            <a:ext cx="2582813" cy="846567"/>
            <a:chOff x="3370298" y="4980758"/>
            <a:chExt cx="2582813" cy="84656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DAEC46E-A7B4-E606-DC90-B6A55E6FE347}"/>
                </a:ext>
              </a:extLst>
            </p:cNvPr>
            <p:cNvSpPr txBox="1"/>
            <p:nvPr/>
          </p:nvSpPr>
          <p:spPr>
            <a:xfrm>
              <a:off x="3370298" y="4980758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87" name="Прямоугольник с двумя учесеченными противолежащими углами 86">
              <a:extLst>
                <a:ext uri="{FF2B5EF4-FFF2-40B4-BE49-F238E27FC236}">
                  <a16:creationId xmlns:a16="http://schemas.microsoft.com/office/drawing/2014/main" id="{D71B1FDB-13FD-D599-0F9F-06AFEF4FA434}"/>
                </a:ext>
              </a:extLst>
            </p:cNvPr>
            <p:cNvSpPr/>
            <p:nvPr/>
          </p:nvSpPr>
          <p:spPr>
            <a:xfrm>
              <a:off x="3450858" y="5229585"/>
              <a:ext cx="2502253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9E267ECA-6886-EEC8-BA75-05AB5BD2BE51}"/>
              </a:ext>
            </a:extLst>
          </p:cNvPr>
          <p:cNvGrpSpPr/>
          <p:nvPr/>
        </p:nvGrpSpPr>
        <p:grpSpPr>
          <a:xfrm>
            <a:off x="2452274" y="5486566"/>
            <a:ext cx="1339779" cy="873486"/>
            <a:chOff x="836262" y="5820941"/>
            <a:chExt cx="1339779" cy="873486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161408-A012-66B4-8E78-C05A6FD59DFB}"/>
                </a:ext>
              </a:extLst>
            </p:cNvPr>
            <p:cNvSpPr txBox="1"/>
            <p:nvPr/>
          </p:nvSpPr>
          <p:spPr>
            <a:xfrm>
              <a:off x="836262" y="5820941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11-12</a:t>
              </a:r>
            </a:p>
          </p:txBody>
        </p:sp>
        <p:sp>
          <p:nvSpPr>
            <p:cNvPr id="98" name="Прямоугольник с двумя учесеченными противолежащими углами 97">
              <a:extLst>
                <a:ext uri="{FF2B5EF4-FFF2-40B4-BE49-F238E27FC236}">
                  <a16:creationId xmlns:a16="http://schemas.microsoft.com/office/drawing/2014/main" id="{C818BCF6-22D7-E87F-C882-F3F574E6A708}"/>
                </a:ext>
              </a:extLst>
            </p:cNvPr>
            <p:cNvSpPr/>
            <p:nvPr/>
          </p:nvSpPr>
          <p:spPr>
            <a:xfrm>
              <a:off x="939045" y="6096687"/>
              <a:ext cx="1236996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F1DA93F3-6749-120A-1CC6-B6A357658485}"/>
              </a:ext>
            </a:extLst>
          </p:cNvPr>
          <p:cNvGrpSpPr/>
          <p:nvPr/>
        </p:nvGrpSpPr>
        <p:grpSpPr>
          <a:xfrm>
            <a:off x="3785043" y="5498281"/>
            <a:ext cx="2179299" cy="873486"/>
            <a:chOff x="2169031" y="5832656"/>
            <a:chExt cx="2179299" cy="87348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73C5B2D-AD1B-54F5-19D3-C1FE497DA5FA}"/>
                </a:ext>
              </a:extLst>
            </p:cNvPr>
            <p:cNvSpPr txBox="1"/>
            <p:nvPr/>
          </p:nvSpPr>
          <p:spPr>
            <a:xfrm>
              <a:off x="2169031" y="5832656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02" name="Прямоугольник с двумя учесеченными противолежащими углами 101">
              <a:extLst>
                <a:ext uri="{FF2B5EF4-FFF2-40B4-BE49-F238E27FC236}">
                  <a16:creationId xmlns:a16="http://schemas.microsoft.com/office/drawing/2014/main" id="{A413A6C4-2099-25CC-21C5-FCDDC058ACA6}"/>
                </a:ext>
              </a:extLst>
            </p:cNvPr>
            <p:cNvSpPr/>
            <p:nvPr/>
          </p:nvSpPr>
          <p:spPr>
            <a:xfrm>
              <a:off x="2271814" y="6108402"/>
              <a:ext cx="2076516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9A68C834-A2E1-E5F4-48F8-7FC13871B97F}"/>
              </a:ext>
            </a:extLst>
          </p:cNvPr>
          <p:cNvGrpSpPr/>
          <p:nvPr/>
        </p:nvGrpSpPr>
        <p:grpSpPr>
          <a:xfrm>
            <a:off x="6273092" y="1229344"/>
            <a:ext cx="1617031" cy="873486"/>
            <a:chOff x="4336080" y="5847997"/>
            <a:chExt cx="1617031" cy="87348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F5B39AD-E60E-BB73-EC96-BEA96AAC6010}"/>
                </a:ext>
              </a:extLst>
            </p:cNvPr>
            <p:cNvSpPr txBox="1"/>
            <p:nvPr/>
          </p:nvSpPr>
          <p:spPr>
            <a:xfrm>
              <a:off x="4336080" y="5847997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06" name="Прямоугольник с двумя учесеченными противолежащими углами 105">
              <a:extLst>
                <a:ext uri="{FF2B5EF4-FFF2-40B4-BE49-F238E27FC236}">
                  <a16:creationId xmlns:a16="http://schemas.microsoft.com/office/drawing/2014/main" id="{AF18B9CB-DD82-AB71-11CF-0B9AC1900D09}"/>
                </a:ext>
              </a:extLst>
            </p:cNvPr>
            <p:cNvSpPr/>
            <p:nvPr/>
          </p:nvSpPr>
          <p:spPr>
            <a:xfrm>
              <a:off x="4438863" y="6123743"/>
              <a:ext cx="151424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id="{21CC838C-F4DE-F307-4FDF-7F6EBE6E7DBC}"/>
              </a:ext>
            </a:extLst>
          </p:cNvPr>
          <p:cNvCxnSpPr>
            <a:cxnSpLocks/>
          </p:cNvCxnSpPr>
          <p:nvPr/>
        </p:nvCxnSpPr>
        <p:spPr>
          <a:xfrm>
            <a:off x="6180881" y="1588879"/>
            <a:ext cx="0" cy="47638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Группа 138">
            <a:extLst>
              <a:ext uri="{FF2B5EF4-FFF2-40B4-BE49-F238E27FC236}">
                <a16:creationId xmlns:a16="http://schemas.microsoft.com/office/drawing/2014/main" id="{D0A913F1-6312-BC1F-7720-E0808C025EC8}"/>
              </a:ext>
            </a:extLst>
          </p:cNvPr>
          <p:cNvGrpSpPr/>
          <p:nvPr/>
        </p:nvGrpSpPr>
        <p:grpSpPr>
          <a:xfrm>
            <a:off x="7906164" y="1241955"/>
            <a:ext cx="1729112" cy="873486"/>
            <a:chOff x="6294294" y="1242514"/>
            <a:chExt cx="1729112" cy="87348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DED4986-AF96-C1A7-4F29-A7B4C6EFAA65}"/>
                </a:ext>
              </a:extLst>
            </p:cNvPr>
            <p:cNvSpPr txBox="1"/>
            <p:nvPr/>
          </p:nvSpPr>
          <p:spPr>
            <a:xfrm>
              <a:off x="6294294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128" name="Прямоугольник с двумя учесеченными противолежащими углами 127">
              <a:extLst>
                <a:ext uri="{FF2B5EF4-FFF2-40B4-BE49-F238E27FC236}">
                  <a16:creationId xmlns:a16="http://schemas.microsoft.com/office/drawing/2014/main" id="{DCEDCD8C-FA22-BFE7-1D88-887D828B21E6}"/>
                </a:ext>
              </a:extLst>
            </p:cNvPr>
            <p:cNvSpPr/>
            <p:nvPr/>
          </p:nvSpPr>
          <p:spPr>
            <a:xfrm>
              <a:off x="6408652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3D9458B7-A0AA-8444-A9C2-7E57A824742E}"/>
              </a:ext>
            </a:extLst>
          </p:cNvPr>
          <p:cNvGrpSpPr/>
          <p:nvPr/>
        </p:nvGrpSpPr>
        <p:grpSpPr>
          <a:xfrm>
            <a:off x="9657175" y="1241955"/>
            <a:ext cx="1886398" cy="873486"/>
            <a:chOff x="8010580" y="1242514"/>
            <a:chExt cx="1886398" cy="873486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C92D1D-F4A0-F671-AF85-D7DD2EBA7ED6}"/>
                </a:ext>
              </a:extLst>
            </p:cNvPr>
            <p:cNvSpPr txBox="1"/>
            <p:nvPr/>
          </p:nvSpPr>
          <p:spPr>
            <a:xfrm>
              <a:off x="8010580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132" name="Прямоугольник с двумя учесеченными противолежащими углами 131">
              <a:extLst>
                <a:ext uri="{FF2B5EF4-FFF2-40B4-BE49-F238E27FC236}">
                  <a16:creationId xmlns:a16="http://schemas.microsoft.com/office/drawing/2014/main" id="{3046E01C-708C-DF43-C2FC-A54F1FD3F57A}"/>
                </a:ext>
              </a:extLst>
            </p:cNvPr>
            <p:cNvSpPr/>
            <p:nvPr/>
          </p:nvSpPr>
          <p:spPr>
            <a:xfrm>
              <a:off x="8124937" y="1518260"/>
              <a:ext cx="1772041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C71CB1C7-28B8-A865-73D4-350A7ACB0188}"/>
              </a:ext>
            </a:extLst>
          </p:cNvPr>
          <p:cNvGrpSpPr/>
          <p:nvPr/>
        </p:nvGrpSpPr>
        <p:grpSpPr>
          <a:xfrm>
            <a:off x="6297278" y="2098890"/>
            <a:ext cx="1729112" cy="873486"/>
            <a:chOff x="9884151" y="1242514"/>
            <a:chExt cx="1729112" cy="873486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23D7545-923E-96E9-5DC3-1F3778CFD376}"/>
                </a:ext>
              </a:extLst>
            </p:cNvPr>
            <p:cNvSpPr txBox="1"/>
            <p:nvPr/>
          </p:nvSpPr>
          <p:spPr>
            <a:xfrm>
              <a:off x="9884151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136" name="Прямоугольник с двумя учесеченными противолежащими углами 135">
              <a:extLst>
                <a:ext uri="{FF2B5EF4-FFF2-40B4-BE49-F238E27FC236}">
                  <a16:creationId xmlns:a16="http://schemas.microsoft.com/office/drawing/2014/main" id="{4C5077FD-EBEA-4A8D-D59F-A51071B1E97C}"/>
                </a:ext>
              </a:extLst>
            </p:cNvPr>
            <p:cNvSpPr/>
            <p:nvPr/>
          </p:nvSpPr>
          <p:spPr>
            <a:xfrm>
              <a:off x="9998509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7F1BAF1D-77D1-8E1B-A0DE-531231F5BB86}"/>
              </a:ext>
            </a:extLst>
          </p:cNvPr>
          <p:cNvGrpSpPr/>
          <p:nvPr/>
        </p:nvGrpSpPr>
        <p:grpSpPr>
          <a:xfrm>
            <a:off x="8081267" y="2088294"/>
            <a:ext cx="1729112" cy="873486"/>
            <a:chOff x="9884151" y="1242514"/>
            <a:chExt cx="1729112" cy="873486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35ED576-9C2B-D3F3-CF7F-BCFBEB5429E1}"/>
                </a:ext>
              </a:extLst>
            </p:cNvPr>
            <p:cNvSpPr txBox="1"/>
            <p:nvPr/>
          </p:nvSpPr>
          <p:spPr>
            <a:xfrm>
              <a:off x="9884151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144" name="Прямоугольник с двумя учесеченными противолежащими углами 143">
              <a:extLst>
                <a:ext uri="{FF2B5EF4-FFF2-40B4-BE49-F238E27FC236}">
                  <a16:creationId xmlns:a16="http://schemas.microsoft.com/office/drawing/2014/main" id="{18653F43-E4B5-D1FF-F820-E983F1459323}"/>
                </a:ext>
              </a:extLst>
            </p:cNvPr>
            <p:cNvSpPr/>
            <p:nvPr/>
          </p:nvSpPr>
          <p:spPr>
            <a:xfrm>
              <a:off x="9998509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C74F6C6E-3BD6-C42F-0068-821A009F64B5}"/>
              </a:ext>
            </a:extLst>
          </p:cNvPr>
          <p:cNvGrpSpPr/>
          <p:nvPr/>
        </p:nvGrpSpPr>
        <p:grpSpPr>
          <a:xfrm>
            <a:off x="9806062" y="2098890"/>
            <a:ext cx="1729112" cy="873486"/>
            <a:chOff x="9884151" y="1242514"/>
            <a:chExt cx="1729112" cy="873486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781DD01-829C-CF01-2970-3F352EBB2112}"/>
                </a:ext>
              </a:extLst>
            </p:cNvPr>
            <p:cNvSpPr txBox="1"/>
            <p:nvPr/>
          </p:nvSpPr>
          <p:spPr>
            <a:xfrm>
              <a:off x="9884151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53" name="Прямоугольник с двумя учесеченными противолежащими углами 152">
              <a:extLst>
                <a:ext uri="{FF2B5EF4-FFF2-40B4-BE49-F238E27FC236}">
                  <a16:creationId xmlns:a16="http://schemas.microsoft.com/office/drawing/2014/main" id="{F9BC4E4E-3D28-593A-EED8-B3EC9536954A}"/>
                </a:ext>
              </a:extLst>
            </p:cNvPr>
            <p:cNvSpPr/>
            <p:nvPr/>
          </p:nvSpPr>
          <p:spPr>
            <a:xfrm>
              <a:off x="9998509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8C038077-5E99-6DCE-A89E-45AB57BD447F}"/>
              </a:ext>
            </a:extLst>
          </p:cNvPr>
          <p:cNvGrpSpPr/>
          <p:nvPr/>
        </p:nvGrpSpPr>
        <p:grpSpPr>
          <a:xfrm>
            <a:off x="6347716" y="2975299"/>
            <a:ext cx="1740783" cy="865454"/>
            <a:chOff x="9805315" y="1250546"/>
            <a:chExt cx="1740783" cy="865454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90E797F-FB4C-F8B4-88FA-882F8C2C38B3}"/>
                </a:ext>
              </a:extLst>
            </p:cNvPr>
            <p:cNvSpPr txBox="1"/>
            <p:nvPr/>
          </p:nvSpPr>
          <p:spPr>
            <a:xfrm>
              <a:off x="9805315" y="1250546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61" name="Прямоугольник с двумя учесеченными противолежащими углами 160">
              <a:extLst>
                <a:ext uri="{FF2B5EF4-FFF2-40B4-BE49-F238E27FC236}">
                  <a16:creationId xmlns:a16="http://schemas.microsoft.com/office/drawing/2014/main" id="{327C2C78-3AD9-EBC9-83B8-36A2EA3D4755}"/>
                </a:ext>
              </a:extLst>
            </p:cNvPr>
            <p:cNvSpPr/>
            <p:nvPr/>
          </p:nvSpPr>
          <p:spPr>
            <a:xfrm>
              <a:off x="9884151" y="1518260"/>
              <a:ext cx="1661947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D0D4D9B2-7F69-ADF1-239E-84292DB2A0B8}"/>
              </a:ext>
            </a:extLst>
          </p:cNvPr>
          <p:cNvGrpSpPr/>
          <p:nvPr/>
        </p:nvGrpSpPr>
        <p:grpSpPr>
          <a:xfrm>
            <a:off x="2593248" y="3881239"/>
            <a:ext cx="3394197" cy="847274"/>
            <a:chOff x="2568886" y="4132777"/>
            <a:chExt cx="3394197" cy="847274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4144005-1F7E-1A1C-6C8A-361ABD5A50B4}"/>
                </a:ext>
              </a:extLst>
            </p:cNvPr>
            <p:cNvSpPr txBox="1"/>
            <p:nvPr/>
          </p:nvSpPr>
          <p:spPr>
            <a:xfrm>
              <a:off x="2568886" y="4132777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08</a:t>
              </a:r>
            </a:p>
          </p:txBody>
        </p:sp>
        <p:sp>
          <p:nvSpPr>
            <p:cNvPr id="168" name="Прямоугольник с двумя учесеченными противолежащими углами 167">
              <a:extLst>
                <a:ext uri="{FF2B5EF4-FFF2-40B4-BE49-F238E27FC236}">
                  <a16:creationId xmlns:a16="http://schemas.microsoft.com/office/drawing/2014/main" id="{AD1C8A85-C4AE-BB82-7597-B35DB3E12D3E}"/>
                </a:ext>
              </a:extLst>
            </p:cNvPr>
            <p:cNvSpPr/>
            <p:nvPr/>
          </p:nvSpPr>
          <p:spPr>
            <a:xfrm>
              <a:off x="2643481" y="4382311"/>
              <a:ext cx="331960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8D3FBEEF-3292-BEF7-D8E4-E24EBBCD2065}"/>
              </a:ext>
            </a:extLst>
          </p:cNvPr>
          <p:cNvGrpSpPr/>
          <p:nvPr/>
        </p:nvGrpSpPr>
        <p:grpSpPr>
          <a:xfrm>
            <a:off x="8172683" y="2998608"/>
            <a:ext cx="3394197" cy="847274"/>
            <a:chOff x="2568886" y="4132777"/>
            <a:chExt cx="3394197" cy="84727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30D3C2-2040-D7E8-1683-C229E778439C}"/>
                </a:ext>
              </a:extLst>
            </p:cNvPr>
            <p:cNvSpPr txBox="1"/>
            <p:nvPr/>
          </p:nvSpPr>
          <p:spPr>
            <a:xfrm>
              <a:off x="2568886" y="4132777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78" name="Прямоугольник с двумя учесеченными противолежащими углами 77">
              <a:extLst>
                <a:ext uri="{FF2B5EF4-FFF2-40B4-BE49-F238E27FC236}">
                  <a16:creationId xmlns:a16="http://schemas.microsoft.com/office/drawing/2014/main" id="{3B0B86B6-844C-B025-C440-0BE0C113FF62}"/>
                </a:ext>
              </a:extLst>
            </p:cNvPr>
            <p:cNvSpPr/>
            <p:nvPr/>
          </p:nvSpPr>
          <p:spPr>
            <a:xfrm>
              <a:off x="2643481" y="4382311"/>
              <a:ext cx="331960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5" name="Группа 184">
            <a:extLst>
              <a:ext uri="{FF2B5EF4-FFF2-40B4-BE49-F238E27FC236}">
                <a16:creationId xmlns:a16="http://schemas.microsoft.com/office/drawing/2014/main" id="{3C135C01-1A39-5034-549F-F5894F86C3A0}"/>
              </a:ext>
            </a:extLst>
          </p:cNvPr>
          <p:cNvGrpSpPr/>
          <p:nvPr/>
        </p:nvGrpSpPr>
        <p:grpSpPr>
          <a:xfrm>
            <a:off x="6350863" y="3831468"/>
            <a:ext cx="1835129" cy="849702"/>
            <a:chOff x="9798369" y="3003025"/>
            <a:chExt cx="1835129" cy="849702"/>
          </a:xfrm>
        </p:grpSpPr>
        <p:sp>
          <p:nvSpPr>
            <p:cNvPr id="184" name="Прямоугольник с двумя учесеченными противолежащими углами 183">
              <a:extLst>
                <a:ext uri="{FF2B5EF4-FFF2-40B4-BE49-F238E27FC236}">
                  <a16:creationId xmlns:a16="http://schemas.microsoft.com/office/drawing/2014/main" id="{DFEC3667-F693-40D5-4FB0-4373A27D48A0}"/>
                </a:ext>
              </a:extLst>
            </p:cNvPr>
            <p:cNvSpPr/>
            <p:nvPr/>
          </p:nvSpPr>
          <p:spPr>
            <a:xfrm>
              <a:off x="9904386" y="3254987"/>
              <a:ext cx="172911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CAD12DE-A493-B650-104D-463985FDD82C}"/>
                </a:ext>
              </a:extLst>
            </p:cNvPr>
            <p:cNvSpPr txBox="1"/>
            <p:nvPr/>
          </p:nvSpPr>
          <p:spPr>
            <a:xfrm>
              <a:off x="9798369" y="3003025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pSp>
        <p:nvGrpSpPr>
          <p:cNvPr id="188" name="Группа 187">
            <a:extLst>
              <a:ext uri="{FF2B5EF4-FFF2-40B4-BE49-F238E27FC236}">
                <a16:creationId xmlns:a16="http://schemas.microsoft.com/office/drawing/2014/main" id="{4FBE1FD4-5FA6-1116-B302-93779F90066A}"/>
              </a:ext>
            </a:extLst>
          </p:cNvPr>
          <p:cNvGrpSpPr/>
          <p:nvPr/>
        </p:nvGrpSpPr>
        <p:grpSpPr>
          <a:xfrm>
            <a:off x="8229893" y="3835195"/>
            <a:ext cx="1820638" cy="845975"/>
            <a:chOff x="9801084" y="2990803"/>
            <a:chExt cx="1820638" cy="845975"/>
          </a:xfrm>
        </p:grpSpPr>
        <p:sp>
          <p:nvSpPr>
            <p:cNvPr id="189" name="Прямоугольник с двумя учесеченными противолежащими углами 188">
              <a:extLst>
                <a:ext uri="{FF2B5EF4-FFF2-40B4-BE49-F238E27FC236}">
                  <a16:creationId xmlns:a16="http://schemas.microsoft.com/office/drawing/2014/main" id="{371C12E6-F04C-C3C8-DE1B-82E39A6AF454}"/>
                </a:ext>
              </a:extLst>
            </p:cNvPr>
            <p:cNvSpPr/>
            <p:nvPr/>
          </p:nvSpPr>
          <p:spPr>
            <a:xfrm>
              <a:off x="9892610" y="3239038"/>
              <a:ext cx="172911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28ACE8A-17A9-88E0-64E4-68B38E22AB9D}"/>
                </a:ext>
              </a:extLst>
            </p:cNvPr>
            <p:cNvSpPr txBox="1"/>
            <p:nvPr/>
          </p:nvSpPr>
          <p:spPr>
            <a:xfrm>
              <a:off x="9801084" y="299080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23</a:t>
              </a:r>
            </a:p>
          </p:txBody>
        </p:sp>
      </p:grpSp>
      <p:grpSp>
        <p:nvGrpSpPr>
          <p:cNvPr id="192" name="Группа 191">
            <a:extLst>
              <a:ext uri="{FF2B5EF4-FFF2-40B4-BE49-F238E27FC236}">
                <a16:creationId xmlns:a16="http://schemas.microsoft.com/office/drawing/2014/main" id="{9261FD2E-AD67-0116-2DCF-7EF8D00E3523}"/>
              </a:ext>
            </a:extLst>
          </p:cNvPr>
          <p:cNvGrpSpPr/>
          <p:nvPr/>
        </p:nvGrpSpPr>
        <p:grpSpPr>
          <a:xfrm>
            <a:off x="6345837" y="4637013"/>
            <a:ext cx="3443955" cy="886306"/>
            <a:chOff x="9798295" y="2966421"/>
            <a:chExt cx="3443955" cy="886306"/>
          </a:xfrm>
        </p:grpSpPr>
        <p:sp>
          <p:nvSpPr>
            <p:cNvPr id="193" name="Прямоугольник с двумя учесеченными противолежащими углами 192">
              <a:extLst>
                <a:ext uri="{FF2B5EF4-FFF2-40B4-BE49-F238E27FC236}">
                  <a16:creationId xmlns:a16="http://schemas.microsoft.com/office/drawing/2014/main" id="{884D0BDF-9B4F-F7CE-1020-B6D30FAFC0E6}"/>
                </a:ext>
              </a:extLst>
            </p:cNvPr>
            <p:cNvSpPr/>
            <p:nvPr/>
          </p:nvSpPr>
          <p:spPr>
            <a:xfrm>
              <a:off x="9904385" y="3254987"/>
              <a:ext cx="3337865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A4FF6E1-0F82-EFB1-3B7A-4DBE42152029}"/>
                </a:ext>
              </a:extLst>
            </p:cNvPr>
            <p:cNvSpPr txBox="1"/>
            <p:nvPr/>
          </p:nvSpPr>
          <p:spPr>
            <a:xfrm>
              <a:off x="9798295" y="29664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24</a:t>
              </a:r>
            </a:p>
          </p:txBody>
        </p: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5D7E1DFE-2909-4B25-CCE6-536B2BD8A932}"/>
              </a:ext>
            </a:extLst>
          </p:cNvPr>
          <p:cNvGrpSpPr/>
          <p:nvPr/>
        </p:nvGrpSpPr>
        <p:grpSpPr>
          <a:xfrm>
            <a:off x="6375360" y="5531919"/>
            <a:ext cx="3394197" cy="847274"/>
            <a:chOff x="2568886" y="4132777"/>
            <a:chExt cx="3394197" cy="847274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B0A8C66-65EC-FB61-474E-F835CBFAE6BF}"/>
                </a:ext>
              </a:extLst>
            </p:cNvPr>
            <p:cNvSpPr txBox="1"/>
            <p:nvPr/>
          </p:nvSpPr>
          <p:spPr>
            <a:xfrm>
              <a:off x="2568886" y="4132777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201" name="Прямоугольник с двумя учесеченными противолежащими углами 200">
              <a:extLst>
                <a:ext uri="{FF2B5EF4-FFF2-40B4-BE49-F238E27FC236}">
                  <a16:creationId xmlns:a16="http://schemas.microsoft.com/office/drawing/2014/main" id="{3D38FC34-FDC9-6C19-2A2F-875C0DD5B65C}"/>
                </a:ext>
              </a:extLst>
            </p:cNvPr>
            <p:cNvSpPr/>
            <p:nvPr/>
          </p:nvSpPr>
          <p:spPr>
            <a:xfrm>
              <a:off x="2643481" y="4382311"/>
              <a:ext cx="331960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8D47BD-17DA-8183-0585-45DC5B0FA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8" y="1631089"/>
            <a:ext cx="1473655" cy="3299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D07D7E-13B0-8367-78BD-938D5A64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95" y="1638646"/>
            <a:ext cx="1478831" cy="3033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8960664-A4E4-8294-5F5F-6E2AB3676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0" y="1619840"/>
            <a:ext cx="1170433" cy="3493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354D82-0F70-9A3E-B80D-8DA333BEA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9" y="2520207"/>
            <a:ext cx="1478314" cy="3058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23EF626-34C8-CFFC-0A53-7809FDCD8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99" y="2476523"/>
            <a:ext cx="1183101" cy="3879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288CF3-D8FB-1807-79AB-B4147D1F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65" y="2509904"/>
            <a:ext cx="1614752" cy="33408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EEDE63D-B6EF-D683-0DDC-2F4A110006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75" y="3365488"/>
            <a:ext cx="1419046" cy="3767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A63C73E-0461-7EA2-6ECB-9B0DB55F8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4" y="3389795"/>
            <a:ext cx="1510358" cy="33194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A605145-AED1-E01A-5419-531420CF1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99" y="3364196"/>
            <a:ext cx="1185014" cy="36839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7ADE4F-4A0E-711A-5452-949BB207AB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43" y="4198109"/>
            <a:ext cx="1290567" cy="40970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4BEF4C2-4327-C7FE-7423-8FBB26AC91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67" y="4279806"/>
            <a:ext cx="1328820" cy="36240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9CADF30-A426-623A-301E-8430E6C072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09" y="4240304"/>
            <a:ext cx="1183314" cy="41278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24B0FF5-B6C0-B36E-C10D-57ECF780F5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6" y="5081704"/>
            <a:ext cx="1015386" cy="30011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1A0310A-0B20-A256-07B7-FB60D18C7C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52" y="5061926"/>
            <a:ext cx="1149396" cy="32997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A1D5541-B3B5-FE82-DEB1-033FF031BA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27" y="5063989"/>
            <a:ext cx="1117841" cy="332032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6145889-A6CF-F340-EB3D-1E51A9B7CA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3" y="5073637"/>
            <a:ext cx="1100464" cy="34211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7E41E34A-ED1B-916D-689E-64D7ED4E13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43" y="5923297"/>
            <a:ext cx="1024587" cy="283268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5130FEA-4F63-2EA9-442F-BB22F85683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96" y="5930421"/>
            <a:ext cx="1917576" cy="28620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97C26A8-EDD7-A24D-D46C-EB941E2203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60" y="1676796"/>
            <a:ext cx="1385000" cy="277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4B42E61-05A5-190F-0E75-7273D5D155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77" y="1646976"/>
            <a:ext cx="1230443" cy="368396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475D9061-ECFD-458A-5F9F-85CD292F6A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521" y="1709243"/>
            <a:ext cx="1581700" cy="212105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D9FE469A-E1BD-8F08-AD47-16CED824F4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39" y="2437286"/>
            <a:ext cx="1474948" cy="453830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A689F986-63D0-3B33-CADD-BADAA54714A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19" y="2523405"/>
            <a:ext cx="1446952" cy="2874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8547C614-1D5C-1530-022D-247A8AE471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912" y="2440580"/>
            <a:ext cx="1419309" cy="44974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96722A4D-CAD9-38FA-262F-C03865AF1BB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07" y="3355740"/>
            <a:ext cx="1428509" cy="358573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8EC9B264-5BC3-DD94-7C0B-497F01FF2A0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46" y="3341711"/>
            <a:ext cx="1173698" cy="372602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FA8B3711-14CD-D3A5-E74B-C224126D47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945" y="3391584"/>
            <a:ext cx="1620078" cy="33015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B152971C-D2BA-AC78-0CDE-C4044A7189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99" y="4255001"/>
            <a:ext cx="1417314" cy="223199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EC0C566F-8FF5-C638-5879-5798C2053E6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99" y="4207001"/>
            <a:ext cx="1362622" cy="342439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2D280EDB-1C73-1698-FB94-7F264D5D504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88" y="5038770"/>
            <a:ext cx="1572195" cy="373396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8362733F-92EC-2E15-E964-640548AB66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731" y="5061994"/>
            <a:ext cx="1154208" cy="319105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46AEF7E1-8A67-C505-D345-10D0FE3B97D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80" y="5836514"/>
            <a:ext cx="1605988" cy="457665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C204EE7E-1A4A-25C6-5FB6-954DF3EA883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99" y="5882466"/>
            <a:ext cx="1029355" cy="3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8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5933919F-38B1-5C86-1D39-A9550996D5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4DED8A65-252A-4A68-BD40-50FA0254B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36581" y="1522006"/>
            <a:ext cx="1536171" cy="1440000"/>
          </a:xfrm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9A73AB-76BD-47E7-AC2B-CFEE1FFD95C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133103" y="1522006"/>
            <a:ext cx="1536171" cy="1440161"/>
          </a:xfrm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C686302-459B-4846-B790-A653934E26B7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333174" y="1522006"/>
            <a:ext cx="1536171" cy="1440161"/>
          </a:xfrm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2B12B9E-3B8F-42E2-9A21-9DBAA31E7B0F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519176" y="1522006"/>
            <a:ext cx="1536171" cy="1440161"/>
          </a:xfrm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FE6A9-27D6-4ECD-BE21-095A67DE4AB4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695802" y="1522006"/>
            <a:ext cx="1536171" cy="1440161"/>
          </a:xfrm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323" y="4426361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Роль в команде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Telegram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Номер телефона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7333</TotalTime>
  <Words>443</Words>
  <Application>Microsoft Macintosh PowerPoint</Application>
  <PresentationFormat>Широкоэкранный</PresentationFormat>
  <Paragraphs>177</Paragraphs>
  <Slides>27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Lato Light</vt:lpstr>
      <vt:lpstr>Montserrat</vt:lpstr>
      <vt:lpstr>Montserrat Medium</vt:lpstr>
      <vt:lpstr>Poppins Light</vt:lpstr>
      <vt:lpstr>Wingdings</vt:lpstr>
      <vt:lpstr>Для Академия инноваторов 16_9</vt:lpstr>
      <vt:lpstr>Презентация PowerPoint</vt:lpstr>
      <vt:lpstr>ВВОДНЫЕ</vt:lpstr>
      <vt:lpstr>ВАЖНЫЕ МОМЕНТЫ</vt:lpstr>
      <vt:lpstr>ОФОРМЛЕНИЕ</vt:lpstr>
      <vt:lpstr>ЛОГОТИПЫ ПОСТАНОВЩИКОВ ЗАДАЧ </vt:lpstr>
      <vt:lpstr>ЛОГОТИПЫ ПОСТАНОВЩИКОВ ЗАДАЧ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Microsoft Office User</cp:lastModifiedBy>
  <cp:revision>65</cp:revision>
  <dcterms:created xsi:type="dcterms:W3CDTF">2023-05-15T07:36:23Z</dcterms:created>
  <dcterms:modified xsi:type="dcterms:W3CDTF">2024-06-03T09:22:17Z</dcterms:modified>
</cp:coreProperties>
</file>